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614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65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167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68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69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8AD9C2A-25F4-40B9-ACF1-CBA845E268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F00D-02ED-4254-9145-C30B924C630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693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56189-1CE4-484B-8A57-CCD8B4FCF18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441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540285-4FC6-495C-8AA6-A62F8C20F95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75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16716-7CF1-4420-8A9D-806C463A9F6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440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20A7B-4919-412F-9588-09096186ED4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4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09E1DB-F529-4FC9-B252-861B0A78CB0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453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A5B44-B0B2-4C80-A8F0-87497FDC84F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2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8685C-0249-4D2C-852C-DD9AC3BC9E0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30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6D70D-2E43-432B-B7BE-34EF8D0FD9A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148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7C4863-964E-4A3E-887A-653A37E203E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28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3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0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4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E845825-3692-4BB5-B333-1E580FD3035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404813"/>
            <a:ext cx="7772400" cy="1470025"/>
          </a:xfrm>
        </p:spPr>
        <p:txBody>
          <a:bodyPr/>
          <a:lstStyle/>
          <a:p>
            <a:r>
              <a:rPr lang="ru-RU" b="0" i="1">
                <a:solidFill>
                  <a:srgbClr val="00FF00"/>
                </a:solidFill>
                <a:latin typeface="Georgia" pitchFamily="18" charset="0"/>
              </a:rPr>
              <a:t>Путешествие в осенний лес</a:t>
            </a:r>
          </a:p>
        </p:txBody>
      </p:sp>
      <p:pic>
        <p:nvPicPr>
          <p:cNvPr id="2053" name="Рисунок 4" descr="http://tulasmi.ru/content/uploads/2013/10/20131020-les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844675"/>
            <a:ext cx="8172450" cy="460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Дубрава</a:t>
            </a:r>
          </a:p>
        </p:txBody>
      </p:sp>
      <p:pic>
        <p:nvPicPr>
          <p:cNvPr id="15364" name="Picture 4" descr="mimio_zanyatie_pro_les_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13" y="1628775"/>
            <a:ext cx="6913562" cy="46688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Хвойный лес</a:t>
            </a:r>
          </a:p>
        </p:txBody>
      </p:sp>
      <p:pic>
        <p:nvPicPr>
          <p:cNvPr id="16388" name="Picture 4" descr="86879836_les_hvoyniy_foto_1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"/>
          <a:stretch>
            <a:fillRect/>
          </a:stretch>
        </p:blipFill>
        <p:spPr>
          <a:xfrm>
            <a:off x="1116013" y="1412875"/>
            <a:ext cx="6983412" cy="4887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Смешанный лес</a:t>
            </a:r>
          </a:p>
        </p:txBody>
      </p:sp>
      <p:pic>
        <p:nvPicPr>
          <p:cNvPr id="17412" name="Рисунок 4" descr="http://tulasmi.ru/content/uploads/2013/10/20131020-les3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4513" y="1600200"/>
            <a:ext cx="805497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i="1">
                <a:latin typeface="Georgia" pitchFamily="18" charset="0"/>
              </a:rPr>
              <a:t>Дары леса</a:t>
            </a:r>
          </a:p>
        </p:txBody>
      </p:sp>
      <p:pic>
        <p:nvPicPr>
          <p:cNvPr id="18436" name="Picture 4" descr="attachment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71775" y="1700213"/>
            <a:ext cx="3224213" cy="43449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6084888" y="1916113"/>
            <a:ext cx="2871787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/>
              <a:t>Мы идём дорожками,</a:t>
            </a:r>
          </a:p>
          <a:p>
            <a:pPr algn="ctr"/>
            <a:r>
              <a:rPr lang="ru-RU"/>
              <a:t>Мы идём тропинками,</a:t>
            </a:r>
            <a:r>
              <a:rPr lang="ru-RU" u="sng"/>
              <a:t/>
            </a:r>
            <a:br>
              <a:rPr lang="ru-RU" u="sng"/>
            </a:br>
            <a:r>
              <a:rPr lang="ru-RU"/>
              <a:t>Мы идём с лукошками,</a:t>
            </a:r>
            <a:br>
              <a:rPr lang="ru-RU"/>
            </a:br>
            <a:r>
              <a:rPr lang="ru-RU"/>
              <a:t>Мы идём с корзинками.</a:t>
            </a:r>
            <a:br>
              <a:rPr lang="ru-RU"/>
            </a:br>
            <a:r>
              <a:rPr lang="ru-RU"/>
              <a:t>Прямо за опушкою</a:t>
            </a:r>
            <a:br>
              <a:rPr lang="ru-RU"/>
            </a:br>
            <a:r>
              <a:rPr lang="ru-RU"/>
              <a:t>Вдруг нашли волнушки мы</a:t>
            </a:r>
            <a:br>
              <a:rPr lang="ru-RU"/>
            </a:br>
            <a:r>
              <a:rPr lang="ru-RU"/>
              <a:t>И пенёк с опёнками</a:t>
            </a:r>
            <a:br>
              <a:rPr lang="ru-RU"/>
            </a:br>
            <a:r>
              <a:rPr lang="ru-RU"/>
              <a:t>Под рябиной тонкою.</a:t>
            </a:r>
            <a:br>
              <a:rPr lang="ru-RU"/>
            </a:br>
            <a:r>
              <a:rPr lang="ru-RU"/>
              <a:t>Крепкий подберёзовик</a:t>
            </a:r>
            <a:br>
              <a:rPr lang="ru-RU"/>
            </a:br>
            <a:r>
              <a:rPr lang="ru-RU"/>
              <a:t>Вырос под берёзою.</a:t>
            </a:r>
            <a:br>
              <a:rPr lang="ru-RU"/>
            </a:br>
            <a:r>
              <a:rPr lang="ru-RU"/>
              <a:t>Красный подосиновик</a:t>
            </a:r>
            <a:br>
              <a:rPr lang="ru-RU"/>
            </a:br>
            <a:r>
              <a:rPr lang="ru-RU"/>
              <a:t>Вырос под осиною. 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179388" y="3068638"/>
            <a:ext cx="24765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лесной опушке</a:t>
            </a:r>
          </a:p>
          <a:p>
            <a: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маленькой избушке</a:t>
            </a:r>
            <a:b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Поживает старичок, </a:t>
            </a:r>
          </a:p>
          <a:p>
            <a: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Старичок-лесовичок.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Съедобные грибы</a:t>
            </a:r>
          </a:p>
        </p:txBody>
      </p:sp>
      <p:pic>
        <p:nvPicPr>
          <p:cNvPr id="19460" name="Рисунок 7" descr="http://fabulae.ru/pic/Gifts/gift_2395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196975"/>
            <a:ext cx="3960813" cy="297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827088" y="4365625"/>
            <a:ext cx="288131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85750" algn="ctr"/>
            <a:r>
              <a:rPr lang="ru-RU"/>
              <a:t>Разместился под сосной</a:t>
            </a:r>
          </a:p>
          <a:p>
            <a:pPr indent="285750" algn="ctr"/>
            <a:r>
              <a:rPr lang="ru-RU"/>
              <a:t>Этот гриб, как царь лесной.</a:t>
            </a:r>
          </a:p>
          <a:p>
            <a:pPr indent="285750" algn="ctr"/>
            <a:r>
              <a:rPr lang="ru-RU"/>
              <a:t>Рад найти его грибник.</a:t>
            </a:r>
          </a:p>
          <a:p>
            <a:pPr indent="285750" algn="ctr"/>
            <a:r>
              <a:rPr lang="ru-RU"/>
              <a:t>Это — белый... (боровик)</a:t>
            </a:r>
          </a:p>
        </p:txBody>
      </p:sp>
      <p:pic>
        <p:nvPicPr>
          <p:cNvPr id="19462" name="Рисунок 25" descr="http://www.udec.ru/big-images/1809a-9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429000"/>
            <a:ext cx="3960812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5292725" y="1557338"/>
            <a:ext cx="29432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85750" algn="ctr"/>
            <a:r>
              <a:rPr lang="ru-RU"/>
              <a:t>Этот миленький грибок</a:t>
            </a:r>
          </a:p>
          <a:p>
            <a:pPr indent="285750" algn="ctr"/>
            <a:r>
              <a:rPr lang="ru-RU"/>
              <a:t>Выбрал тихий уголок.</a:t>
            </a:r>
          </a:p>
          <a:p>
            <a:pPr indent="285750" algn="ctr"/>
            <a:r>
              <a:rPr lang="ru-RU"/>
              <a:t>Ножичком его ты срежь-ка,</a:t>
            </a:r>
          </a:p>
          <a:p>
            <a:pPr indent="285750" algn="ctr"/>
            <a:r>
              <a:rPr lang="ru-RU"/>
              <a:t>Ведь съедобна... (сыроежка)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Рисунок 10" descr="https://92.img.avito.st/640x480/1801169092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"/>
          <a:stretch>
            <a:fillRect/>
          </a:stretch>
        </p:blipFill>
        <p:spPr>
          <a:xfrm>
            <a:off x="323850" y="981075"/>
            <a:ext cx="4067175" cy="2824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50825" y="3789363"/>
            <a:ext cx="2716213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Догадайтесь-ка, ребята:</a:t>
            </a:r>
            <a:b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Шляпка у него мохната.</a:t>
            </a:r>
            <a:b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Гриб, как розовое ушко.</a:t>
            </a:r>
            <a:b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 зовут его? </a:t>
            </a:r>
          </a:p>
          <a:p>
            <a:pPr algn="ctr"/>
            <a: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(Волнушка)</a:t>
            </a:r>
          </a:p>
        </p:txBody>
      </p:sp>
      <p:pic>
        <p:nvPicPr>
          <p:cNvPr id="20486" name="Рисунок 22" descr="http://k1news.ru/upload/iblock/d3a/d3a2473b125f265b7a4bf389ed0e88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221163"/>
            <a:ext cx="3673475" cy="24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6084888" y="5445125"/>
            <a:ext cx="285591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85750" algn="ctr"/>
            <a:r>
              <a:rPr lang="ru-RU"/>
              <a:t>В мягкой травке на опушке</a:t>
            </a:r>
          </a:p>
          <a:p>
            <a:pPr indent="285750" algn="ctr"/>
            <a:r>
              <a:rPr lang="ru-RU"/>
              <a:t>Всюду рыженькие ушки.</a:t>
            </a:r>
          </a:p>
          <a:p>
            <a:pPr indent="285750" algn="ctr"/>
            <a:r>
              <a:rPr lang="ru-RU"/>
              <a:t>Золотистые сестрички</a:t>
            </a:r>
          </a:p>
          <a:p>
            <a:pPr indent="285750" algn="ctr"/>
            <a:r>
              <a:rPr lang="ru-RU"/>
              <a:t>Называются... (лисички)</a:t>
            </a:r>
          </a:p>
        </p:txBody>
      </p:sp>
      <p:pic>
        <p:nvPicPr>
          <p:cNvPr id="20488" name="Рисунок 13" descr="http://www.stihi.ru/pics/2012/06/16/896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88913"/>
            <a:ext cx="3751263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5508625" y="2852738"/>
            <a:ext cx="299878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85750" algn="ctr"/>
            <a:r>
              <a:rPr lang="ru-RU"/>
              <a:t>Кто повыше, кто пониже, —</a:t>
            </a:r>
          </a:p>
          <a:p>
            <a:pPr indent="285750" algn="ctr"/>
            <a:r>
              <a:rPr lang="ru-RU"/>
              <a:t>На пеньке народец рыжий.</a:t>
            </a:r>
          </a:p>
          <a:p>
            <a:pPr indent="285750" algn="ctr"/>
            <a:r>
              <a:rPr lang="ru-RU"/>
              <a:t>Тридцать три веселых брата.</a:t>
            </a:r>
          </a:p>
          <a:p>
            <a:pPr indent="285750" algn="ctr"/>
            <a:r>
              <a:rPr lang="ru-RU"/>
              <a:t>Как же их зовут? (Опята)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Несъедобные грибы</a:t>
            </a:r>
          </a:p>
        </p:txBody>
      </p:sp>
      <p:pic>
        <p:nvPicPr>
          <p:cNvPr id="21508" name="Рисунок 19" descr="http://www.pilzfotopage.de/Agaricales/slides/Amanita_phalloides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"/>
          <a:stretch>
            <a:fillRect/>
          </a:stretch>
        </p:blipFill>
        <p:spPr>
          <a:xfrm>
            <a:off x="4356100" y="1628775"/>
            <a:ext cx="4464050" cy="2952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219700" y="4941888"/>
            <a:ext cx="28162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85750" algn="ctr"/>
            <a:r>
              <a:rPr lang="ru-RU"/>
              <a:t>На грибы она сердита</a:t>
            </a:r>
          </a:p>
          <a:p>
            <a:pPr indent="285750" algn="ctr"/>
            <a:r>
              <a:rPr lang="ru-RU"/>
              <a:t>И от злости ядовита.</a:t>
            </a:r>
          </a:p>
          <a:p>
            <a:pPr indent="285750" algn="ctr"/>
            <a:r>
              <a:rPr lang="ru-RU"/>
              <a:t>Вот лесная хулиганка!</a:t>
            </a:r>
          </a:p>
          <a:p>
            <a:pPr indent="285750" algn="ctr"/>
            <a:r>
              <a:rPr lang="ru-RU"/>
              <a:t>Это — бледная... (поганка)</a:t>
            </a:r>
          </a:p>
        </p:txBody>
      </p:sp>
      <p:pic>
        <p:nvPicPr>
          <p:cNvPr id="21510" name="Рисунок 16" descr="http://i.kinja-img.com/gawker-media/image/upload/s--8Lak0lK3--/18j4rcgp5pjvz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789363"/>
            <a:ext cx="4608513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1042988" y="1916113"/>
            <a:ext cx="28638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85750" algn="ctr"/>
            <a:r>
              <a:rPr lang="ru-RU"/>
              <a:t>Точки белые на красном —</a:t>
            </a:r>
          </a:p>
          <a:p>
            <a:pPr indent="285750" algn="ctr"/>
            <a:r>
              <a:rPr lang="ru-RU"/>
              <a:t>Ядовитый гриб, опасный.</a:t>
            </a:r>
          </a:p>
          <a:p>
            <a:pPr indent="285750" algn="ctr"/>
            <a:r>
              <a:rPr lang="ru-RU"/>
              <a:t>Ни к чему тут разговор —</a:t>
            </a:r>
          </a:p>
          <a:p>
            <a:pPr indent="285750" algn="ctr"/>
            <a:r>
              <a:rPr lang="ru-RU"/>
              <a:t>Не срывайте... (мухомор)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Рисунок 34" descr="http://zelenuha.ru/images/0/6/jagodnye-mesta-cheljabinskoj-oblast_1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3213" y="936625"/>
            <a:ext cx="6121400" cy="5013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79388" y="1490663"/>
            <a:ext cx="27305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000"/>
              <a:t>Побегу сегодня в лес,</a:t>
            </a:r>
            <a:br>
              <a:rPr lang="ru-RU" sz="2000"/>
            </a:br>
            <a:r>
              <a:rPr lang="ru-RU" sz="2000"/>
              <a:t>По тропинке, по дорожке.</a:t>
            </a:r>
            <a:br>
              <a:rPr lang="ru-RU" sz="2000"/>
            </a:br>
            <a:r>
              <a:rPr lang="ru-RU" sz="2000"/>
              <a:t>Наберу я ягод разных</a:t>
            </a:r>
            <a:br>
              <a:rPr lang="ru-RU" sz="2000"/>
            </a:br>
            <a:r>
              <a:rPr lang="ru-RU" sz="2000"/>
              <a:t>Полное лукошко:</a:t>
            </a:r>
            <a:br>
              <a:rPr lang="ru-RU" sz="2000"/>
            </a:br>
            <a:r>
              <a:rPr lang="ru-RU" sz="2000"/>
              <a:t>Голубику, и чернику,</a:t>
            </a:r>
            <a:br>
              <a:rPr lang="ru-RU" sz="2000"/>
            </a:br>
            <a:r>
              <a:rPr lang="ru-RU" sz="2000"/>
              <a:t>И малинку, и бруснику –</a:t>
            </a:r>
            <a:br>
              <a:rPr lang="ru-RU" sz="2000"/>
            </a:br>
            <a:r>
              <a:rPr lang="ru-RU" sz="2000"/>
              <a:t>Всё в корзинку соберу.</a:t>
            </a:r>
          </a:p>
          <a:p>
            <a:pPr algn="ctr"/>
            <a:r>
              <a:rPr lang="ru-RU" sz="2000"/>
              <a:t>Маме с папой отнесу!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Лесные ягоды</a:t>
            </a:r>
          </a:p>
        </p:txBody>
      </p:sp>
      <p:pic>
        <p:nvPicPr>
          <p:cNvPr id="25604" name="Рисунок 28" descr="http://s00.yaplakal.com/pics/pics_original/4/1/9/2947914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"/>
          <a:stretch>
            <a:fillRect/>
          </a:stretch>
        </p:blipFill>
        <p:spPr>
          <a:xfrm>
            <a:off x="4643438" y="1341438"/>
            <a:ext cx="4321175" cy="2940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5508625" y="4592638"/>
            <a:ext cx="33115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190500" algn="ctr"/>
            <a:r>
              <a:rPr lang="ru-RU" sz="2000"/>
              <a:t>Ягодку сорвать легко —</a:t>
            </a:r>
          </a:p>
          <a:p>
            <a:pPr indent="190500" algn="ctr"/>
            <a:r>
              <a:rPr lang="ru-RU" sz="2000"/>
              <a:t>Ведь растет невысоко.</a:t>
            </a:r>
          </a:p>
          <a:p>
            <a:pPr indent="190500" algn="ctr"/>
            <a:r>
              <a:rPr lang="ru-RU" sz="2000"/>
              <a:t>Под листочки загляни-ка —</a:t>
            </a:r>
          </a:p>
          <a:p>
            <a:pPr indent="190500" algn="ctr"/>
            <a:r>
              <a:rPr lang="ru-RU" sz="2000"/>
              <a:t>Там созрела... (земляника)</a:t>
            </a:r>
          </a:p>
        </p:txBody>
      </p:sp>
      <p:pic>
        <p:nvPicPr>
          <p:cNvPr id="25606" name="Рисунок 37" descr="http://samolecar.ru/wp-content/uploads/2012/12/brusni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57563"/>
            <a:ext cx="4248150" cy="318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611188" y="1700213"/>
            <a:ext cx="359568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190500" algn="ctr"/>
            <a:r>
              <a:rPr lang="ru-RU" sz="2400"/>
              <a:t>Не в саду, а на болоте.</a:t>
            </a:r>
          </a:p>
          <a:p>
            <a:pPr indent="190500" algn="ctr"/>
            <a:r>
              <a:rPr lang="ru-RU" sz="2400"/>
              <a:t>Круглая, как пуговка,</a:t>
            </a:r>
          </a:p>
          <a:p>
            <a:pPr indent="190500" algn="ctr"/>
            <a:r>
              <a:rPr lang="ru-RU" sz="2400"/>
              <a:t>Красненькая... (клюковка)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Рисунок 31" descr="http://mygazeta.com/i/cache/94413_PhotoNews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4663" y="2924175"/>
            <a:ext cx="4716462" cy="34369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4932363" y="1341438"/>
            <a:ext cx="36988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190500" algn="ctr"/>
            <a:r>
              <a:rPr lang="ru-RU" sz="2000"/>
              <a:t>Эти ягоды, все знают,</a:t>
            </a:r>
          </a:p>
          <a:p>
            <a:pPr indent="190500" algn="ctr"/>
            <a:r>
              <a:rPr lang="ru-RU" sz="2000"/>
              <a:t>Нам лекарство заменяют.</a:t>
            </a:r>
          </a:p>
          <a:p>
            <a:pPr indent="190500" algn="ctr"/>
            <a:r>
              <a:rPr lang="ru-RU" sz="2000"/>
              <a:t>Если вы больны ангиной,</a:t>
            </a:r>
          </a:p>
          <a:p>
            <a:pPr indent="190500" algn="ctr"/>
            <a:r>
              <a:rPr lang="ru-RU" sz="2000"/>
              <a:t>Пейте на ночь чай с... (малиной)</a:t>
            </a:r>
          </a:p>
        </p:txBody>
      </p:sp>
      <p:pic>
        <p:nvPicPr>
          <p:cNvPr id="26630" name="Рисунок 40" descr="https://img-fotki.yandex.ru/get/4207/shef007.41/0_26d42_bedfef91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9275"/>
            <a:ext cx="4392613" cy="329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611188" y="4437063"/>
            <a:ext cx="324008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190500" algn="ctr"/>
            <a:r>
              <a:rPr lang="ru-RU" sz="2000"/>
              <a:t>Много темно-синих бус</a:t>
            </a:r>
          </a:p>
          <a:p>
            <a:pPr indent="190500" algn="ctr"/>
            <a:r>
              <a:rPr lang="ru-RU" sz="2000"/>
              <a:t>Кто-то уронил на куст.</a:t>
            </a:r>
          </a:p>
          <a:p>
            <a:pPr indent="190500" algn="ctr"/>
            <a:r>
              <a:rPr lang="ru-RU" sz="2000"/>
              <a:t>Их в лукошко собери-ка.</a:t>
            </a:r>
          </a:p>
          <a:p>
            <a:pPr indent="190500" algn="ctr"/>
            <a:r>
              <a:rPr lang="ru-RU" sz="2000"/>
              <a:t>Эти бусины —... (черника)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Что такое лес?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</a:pPr>
            <a:endParaRPr lang="ru-RU" sz="2800"/>
          </a:p>
        </p:txBody>
      </p:sp>
      <p:pic>
        <p:nvPicPr>
          <p:cNvPr id="3077" name="Picture 5" descr="562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57338"/>
            <a:ext cx="8582025" cy="511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4859338" y="2060575"/>
            <a:ext cx="3960812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Что такое лес?</a:t>
            </a:r>
            <a:b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Сосны до небес,</a:t>
            </a:r>
            <a:b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Берёзы и дубы,</a:t>
            </a:r>
            <a:b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Ягоды, грибы...</a:t>
            </a:r>
            <a:b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Звериные тропинки,</a:t>
            </a:r>
            <a:b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Пригорки и низинки,</a:t>
            </a:r>
            <a:b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Мягкая трава,</a:t>
            </a:r>
            <a:b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На суку сова.</a:t>
            </a:r>
            <a:b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Ландыш серебристый,</a:t>
            </a:r>
            <a:b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Воздух чистый-чистый</a:t>
            </a:r>
            <a:b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 родник с живой</a:t>
            </a:r>
            <a:b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Ключевой водой.</a:t>
            </a:r>
            <a:b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И. Никитин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2800" i="1"/>
          </a:p>
        </p:txBody>
      </p:sp>
      <p:pic>
        <p:nvPicPr>
          <p:cNvPr id="27653" name="Picture 5" descr="21389011_24fbbc6da95e65b65884eeb1d3e28829_8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0"/>
            <a:ext cx="9677400" cy="719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-396875" y="0"/>
            <a:ext cx="4248150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Мы вместе в лесу собирали малину,</a:t>
            </a:r>
            <a:b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 доверху каждый наполнил корзину.</a:t>
            </a:r>
            <a:b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Мы лесу кричали</a:t>
            </a:r>
            <a:b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Все хором: - Спа-си-бо!</a:t>
            </a:r>
            <a:b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 лес отвечал нам: "Спасибо! Спасибо!"</a:t>
            </a:r>
            <a:b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Потом вдруг качнулся,</a:t>
            </a:r>
            <a:b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вздохнул … и молчок.</a:t>
            </a:r>
            <a:b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Наверно, у леса  устал язычок.</a:t>
            </a:r>
            <a:b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М. Файзуллина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Ель</a:t>
            </a:r>
          </a:p>
        </p:txBody>
      </p:sp>
      <p:pic>
        <p:nvPicPr>
          <p:cNvPr id="8196" name="Picture 4" descr="el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557338"/>
            <a:ext cx="366712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7" name="Picture 5" descr="18742869_sosnuy_Ladog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581525"/>
            <a:ext cx="32385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5724525" y="1406525"/>
            <a:ext cx="2592388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000"/>
              <a:t/>
            </a:r>
            <a:br>
              <a:rPr lang="ru-RU" sz="2000"/>
            </a:br>
            <a:r>
              <a:rPr lang="ru-RU" sz="2000"/>
              <a:t>Ели на опушке -</a:t>
            </a:r>
            <a:br>
              <a:rPr lang="ru-RU" sz="2000"/>
            </a:br>
            <a:r>
              <a:rPr lang="ru-RU" sz="2000"/>
              <a:t>До небес макушки -</a:t>
            </a:r>
            <a:br>
              <a:rPr lang="ru-RU" sz="2000"/>
            </a:br>
            <a:r>
              <a:rPr lang="ru-RU" sz="2000"/>
              <a:t>Слушают, молчат,</a:t>
            </a:r>
            <a:br>
              <a:rPr lang="ru-RU" sz="2000"/>
            </a:br>
            <a:r>
              <a:rPr lang="ru-RU" sz="2000"/>
              <a:t>Смотрят на внучат.</a:t>
            </a:r>
            <a:br>
              <a:rPr lang="ru-RU" sz="2000"/>
            </a:br>
            <a:r>
              <a:rPr lang="ru-RU" sz="2000"/>
              <a:t>А внучата-елочки -</a:t>
            </a:r>
            <a:br>
              <a:rPr lang="ru-RU" sz="2000"/>
            </a:br>
            <a:r>
              <a:rPr lang="ru-RU" sz="2000"/>
              <a:t>Тонкие иголочки</a:t>
            </a:r>
            <a:br>
              <a:rPr lang="ru-RU" sz="2000"/>
            </a:br>
            <a:r>
              <a:rPr lang="ru-RU" sz="2000"/>
              <a:t>У лесных ворот</a:t>
            </a:r>
            <a:br>
              <a:rPr lang="ru-RU" sz="2000"/>
            </a:br>
            <a:r>
              <a:rPr lang="ru-RU" sz="2000"/>
              <a:t>Водят хоровод.</a:t>
            </a:r>
            <a:br>
              <a:rPr lang="ru-RU" sz="2000"/>
            </a:br>
            <a:r>
              <a:rPr lang="ru-RU" sz="2000"/>
              <a:t>Токмакова 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Ельник</a:t>
            </a:r>
          </a:p>
        </p:txBody>
      </p:sp>
      <p:pic>
        <p:nvPicPr>
          <p:cNvPr id="9220" name="Picture 4" descr="1368349232_19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50988" y="1379538"/>
            <a:ext cx="6334125" cy="4751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Сосна</a:t>
            </a:r>
          </a:p>
        </p:txBody>
      </p:sp>
      <p:pic>
        <p:nvPicPr>
          <p:cNvPr id="10245" name="Picture 5" descr="how-to-draw-realistic-pine-trees-step-by-step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3" b="70"/>
          <a:stretch>
            <a:fillRect/>
          </a:stretch>
        </p:blipFill>
        <p:spPr>
          <a:xfrm>
            <a:off x="395288" y="1268413"/>
            <a:ext cx="4284662" cy="51133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6" name="Picture 6" descr="img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6825" y="3573463"/>
            <a:ext cx="3889375" cy="310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5438775" y="1538288"/>
            <a:ext cx="3024188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sz="2000"/>
              <a:t>Сосна.</a:t>
            </a:r>
            <a:br>
              <a:rPr lang="ru-RU" sz="2000"/>
            </a:br>
            <a:r>
              <a:rPr lang="ru-RU" sz="2000"/>
              <a:t>Обычную сосну найдёте</a:t>
            </a:r>
            <a:br>
              <a:rPr lang="ru-RU" sz="2000"/>
            </a:br>
            <a:r>
              <a:rPr lang="ru-RU" sz="2000"/>
              <a:t>в сухом лесу и на болоте;</a:t>
            </a:r>
            <a:br>
              <a:rPr lang="ru-RU" sz="2000"/>
            </a:br>
            <a:r>
              <a:rPr lang="ru-RU" sz="2000"/>
              <a:t>почти везде растёт сосна -</a:t>
            </a:r>
            <a:br>
              <a:rPr lang="ru-RU" sz="2000"/>
            </a:br>
            <a:r>
              <a:rPr lang="ru-RU" sz="2000"/>
              <a:t>непривередлива она!</a:t>
            </a:r>
            <a:br>
              <a:rPr lang="ru-RU" sz="2000"/>
            </a:br>
            <a:r>
              <a:rPr lang="ru-RU" sz="2000"/>
              <a:t>Ю. Насимович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Сосновый бор</a:t>
            </a:r>
          </a:p>
        </p:txBody>
      </p:sp>
      <p:pic>
        <p:nvPicPr>
          <p:cNvPr id="11268" name="Picture 4" descr="b4e83302b5716d6c30601b6c548716bd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85875" y="1384300"/>
            <a:ext cx="6886575" cy="4746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Береза</a:t>
            </a:r>
          </a:p>
        </p:txBody>
      </p:sp>
      <p:pic>
        <p:nvPicPr>
          <p:cNvPr id="12293" name="Picture 5" descr="1424467320_berez69864_6669032_1246223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933825"/>
            <a:ext cx="3636962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23825" y="1331913"/>
            <a:ext cx="4681538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sz="2400"/>
              <a:t>Белая берёза косы распустила,</a:t>
            </a:r>
            <a:br>
              <a:rPr lang="ru-RU" sz="2400"/>
            </a:br>
            <a:r>
              <a:rPr lang="ru-RU" sz="2400"/>
              <a:t>Белая берёза ветки опустила.</a:t>
            </a:r>
            <a:br>
              <a:rPr lang="ru-RU" sz="2400"/>
            </a:br>
            <a:r>
              <a:rPr lang="ru-RU" sz="2400"/>
              <a:t>Желтые листочки косы украшают,</a:t>
            </a:r>
            <a:br>
              <a:rPr lang="ru-RU" sz="2400"/>
            </a:br>
            <a:r>
              <a:rPr lang="ru-RU" sz="2400"/>
              <a:t>И на землю тихо, тихо опадают.</a:t>
            </a:r>
          </a:p>
          <a:p>
            <a:pPr algn="ctr"/>
            <a:r>
              <a:rPr lang="ru-RU" sz="2400" i="1"/>
              <a:t>А.Кулагина</a:t>
            </a:r>
          </a:p>
        </p:txBody>
      </p:sp>
      <p:pic>
        <p:nvPicPr>
          <p:cNvPr id="12297" name="Picture 9" descr="20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725" y="1196975"/>
            <a:ext cx="3560763" cy="547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Березовая роща</a:t>
            </a:r>
          </a:p>
        </p:txBody>
      </p:sp>
      <p:pic>
        <p:nvPicPr>
          <p:cNvPr id="13316" name="Picture 4" descr="hug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600200"/>
            <a:ext cx="7632700" cy="50974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Дуб</a:t>
            </a:r>
          </a:p>
        </p:txBody>
      </p:sp>
      <p:pic>
        <p:nvPicPr>
          <p:cNvPr id="14340" name="Picture 4" descr="original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"/>
          <a:stretch>
            <a:fillRect/>
          </a:stretch>
        </p:blipFill>
        <p:spPr>
          <a:xfrm>
            <a:off x="323850" y="3068638"/>
            <a:ext cx="4616450" cy="36004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1" name="Picture 5" descr="kofe-iz-zheludey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4313"/>
            <a:ext cx="4283075" cy="328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984250" y="1625600"/>
            <a:ext cx="28035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000"/>
              <a:t>Дуб дождя и ветра</a:t>
            </a:r>
            <a:br>
              <a:rPr lang="ru-RU" sz="2000"/>
            </a:br>
            <a:r>
              <a:rPr lang="ru-RU" sz="2000"/>
              <a:t>Вовсе не боится.</a:t>
            </a:r>
            <a:br>
              <a:rPr lang="ru-RU" sz="2000"/>
            </a:br>
            <a:r>
              <a:rPr lang="ru-RU" sz="2000"/>
              <a:t>Кто сказал, что дубу</a:t>
            </a:r>
            <a:br>
              <a:rPr lang="ru-RU" sz="2000"/>
            </a:br>
            <a:r>
              <a:rPr lang="ru-RU" sz="2000"/>
              <a:t>Страшно простудиться?</a:t>
            </a:r>
            <a:endParaRPr lang="ru-RU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5656263" y="4989513"/>
            <a:ext cx="29337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/>
              <a:t>Ведь до поздней осени</a:t>
            </a:r>
            <a:br>
              <a:rPr lang="ru-RU" sz="2000"/>
            </a:br>
            <a:r>
              <a:rPr lang="ru-RU" sz="2000"/>
              <a:t>Он стоит зелёный.</a:t>
            </a:r>
            <a:br>
              <a:rPr lang="ru-RU" sz="2000"/>
            </a:br>
            <a:r>
              <a:rPr lang="ru-RU" sz="2000"/>
              <a:t>Значит, дуб выносливый,</a:t>
            </a:r>
            <a:br>
              <a:rPr lang="ru-RU" sz="2000"/>
            </a:br>
            <a:r>
              <a:rPr lang="ru-RU" sz="2000"/>
              <a:t>Значит, закалённый.</a:t>
            </a:r>
            <a:br>
              <a:rPr lang="ru-RU" sz="2000"/>
            </a:br>
            <a:r>
              <a:rPr lang="ru-RU" sz="2000" i="1"/>
              <a:t>И. Токмакова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137</TotalTime>
  <Words>281</Words>
  <Application>Microsoft Office PowerPoint</Application>
  <PresentationFormat>Экран (4:3)</PresentationFormat>
  <Paragraphs>72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Клен</vt:lpstr>
      <vt:lpstr>Путешествие в осенний лес</vt:lpstr>
      <vt:lpstr>Что такое лес?</vt:lpstr>
      <vt:lpstr>Ель</vt:lpstr>
      <vt:lpstr>Ельник</vt:lpstr>
      <vt:lpstr>Сосна</vt:lpstr>
      <vt:lpstr>Сосновый бор</vt:lpstr>
      <vt:lpstr>Береза</vt:lpstr>
      <vt:lpstr>Березовая роща</vt:lpstr>
      <vt:lpstr>Дуб</vt:lpstr>
      <vt:lpstr>Дубрава</vt:lpstr>
      <vt:lpstr>Хвойный лес</vt:lpstr>
      <vt:lpstr>Смешанный лес</vt:lpstr>
      <vt:lpstr>Дары леса</vt:lpstr>
      <vt:lpstr>Съедобные грибы</vt:lpstr>
      <vt:lpstr>Презентация PowerPoint</vt:lpstr>
      <vt:lpstr>Несъедобные грибы</vt:lpstr>
      <vt:lpstr>Презентация PowerPoint</vt:lpstr>
      <vt:lpstr>Лесные ягоды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осенний лес</dc:title>
  <dc:creator>Home</dc:creator>
  <cp:lastModifiedBy>Пользователь</cp:lastModifiedBy>
  <cp:revision>4</cp:revision>
  <dcterms:created xsi:type="dcterms:W3CDTF">2015-11-01T17:39:31Z</dcterms:created>
  <dcterms:modified xsi:type="dcterms:W3CDTF">2020-10-07T13:27:22Z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1539110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