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6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75AE9AB-AB5C-43B9-B9AD-47F74B592E8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710D4C-AC83-42AE-A456-65E12E005602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r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7C37EB-BFC5-4D85-9229-981931ACECB4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l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0F5721-D904-44B0-B0C5-B1722E3A0F1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r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1459272-7FB3-4E67-AE1B-6D2A946B536A}" type="slidenum">
              <a:t>‹#›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66509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D50B613-DDBB-4446-9BF8-FC9E0279CB1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1"/>
            <a:ext cx="5345116" cy="4008436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E371A4F-8616-405B-8A1D-1570ADDC7AD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Верхний колонтитул 3">
            <a:extLst>
              <a:ext uri="{FF2B5EF4-FFF2-40B4-BE49-F238E27FC236}">
                <a16:creationId xmlns:a16="http://schemas.microsoft.com/office/drawing/2014/main" id="{320807CD-D017-42D3-BA6A-5F9A5D35B35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4163E3-A814-464E-8EC6-0D6FEF6BD3DB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F6099D-C87C-4C3E-9230-78FC4B823719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17B676-6C86-4DFA-B4D7-4EC23754B79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308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F02BEBB2-303A-4F8E-927E-3696146DEFA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4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81" marR="0" lvl="0" indent="-215981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90CA968-A031-4DED-ACED-FD787FD98B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75569842-9548-4575-B590-7AFC963C5D1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>
          <a:gsLst>
            <a:gs pos="0">
              <a:srgbClr val="43A4DA"/>
            </a:gs>
            <a:gs pos="100000">
              <a:srgbClr val="459BCA"/>
            </a:gs>
          </a:gsLst>
          <a:path path="circle">
            <a:fillToRect l="10000" t="110000" r="90000" b="-1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D24FB913-8D0E-424B-8BEC-A4FBDF500D5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88032" y="1511932"/>
            <a:ext cx="8655893" cy="2015913"/>
          </a:xfrm>
        </p:spPr>
        <p:txBody>
          <a:bodyPr tIns="0" rIns="20162"/>
          <a:lstStyle>
            <a:lvl1pPr algn="r">
              <a:defRPr sz="6200" b="1">
                <a:solidFill>
                  <a:srgbClr val="4DE1EA"/>
                </a:solidFill>
                <a:effectLst>
                  <a:outerShdw dist="25402" dir="54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16">
            <a:extLst>
              <a:ext uri="{FF2B5EF4-FFF2-40B4-BE49-F238E27FC236}">
                <a16:creationId xmlns:a16="http://schemas.microsoft.com/office/drawing/2014/main" id="{20A0A8DD-1632-46FD-8644-9F061D3CC38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88032" y="3558863"/>
            <a:ext cx="8659258" cy="1931916"/>
          </a:xfrm>
        </p:spPr>
        <p:txBody>
          <a:bodyPr lIns="0" rIns="20162"/>
          <a:lstStyle>
            <a:lvl1pPr marL="0" marR="50392" indent="0" algn="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5D0B7192-8927-4087-8480-2C35AF231EA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4309EAE4-97DD-4F60-9FEE-87ECC06D48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FF4D3A28-BAA6-48FB-81E6-C6CADC4382F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fld id="{2DE47C3B-27EC-4490-A90A-A75D26CAAFA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6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04C61-57AC-487F-8918-DCA058CC6C8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8F16C-B934-4E87-9430-627F96A5385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D2870-93BB-4606-9270-33E1252F020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30CAE-A87C-4A14-8115-33B308782AA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863F-2E0E-4129-B891-FF4B2CB34FB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BF24F6-A52C-441F-A9A3-907327B6B58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3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071EF1-B92F-43A4-9D61-2C06A04E5816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308451" y="1007961"/>
            <a:ext cx="2268141" cy="5745001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862B8F-C073-4665-950E-B05148DB877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504035" y="1007961"/>
            <a:ext cx="6636413" cy="5745001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9713B-596D-4266-891A-CBF4D6DC2BB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C5083-46C0-473C-86A2-89FEB5A19BD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15EC4-3EA3-4702-97CE-477CE56C181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EE1CED-C9AD-41C2-BD89-934D1A24696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8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14DC3-6679-4A16-8153-77B42FD3181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D5D60-AC63-40D1-9735-CE00EDCEF31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AD3E6-C3DD-4BFD-9BC7-7B53C694B88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E8E82-A532-48D7-8446-865B28E3F05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6D011-7877-4FB8-94F7-8ED8FC71792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005718-0D41-45CE-BD75-35EE956BA26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6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gradFill>
          <a:gsLst>
            <a:gs pos="0">
              <a:srgbClr val="43A4DA"/>
            </a:gs>
            <a:gs pos="100000">
              <a:srgbClr val="459BCA"/>
            </a:gs>
          </a:gsLst>
          <a:path path="circle">
            <a:fillToRect l="10000" t="110000" r="90000" b="-1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BD01A-E015-4A9E-ACCE-794C4464B4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84676" y="1451454"/>
            <a:ext cx="8568531" cy="1501856"/>
          </a:xfrm>
        </p:spPr>
        <p:txBody>
          <a:bodyPr tIns="0"/>
          <a:lstStyle>
            <a:lvl1pPr>
              <a:defRPr sz="6200" b="1">
                <a:solidFill>
                  <a:srgbClr val="4CE4AD"/>
                </a:solidFill>
                <a:effectLst>
                  <a:outerShdw dist="25402" dir="54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2AFA4C-55FA-43A0-B45B-08627ADFF7A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84676" y="2981392"/>
            <a:ext cx="8568531" cy="1664180"/>
          </a:xfrm>
        </p:spPr>
        <p:txBody>
          <a:bodyPr lIns="50392" rIns="50392"/>
          <a:lstStyle>
            <a:lvl1pPr marL="0" indent="0">
              <a:spcBef>
                <a:spcPts val="600"/>
              </a:spcBef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62746-5F30-4DCE-BE0C-AB835E93447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F1760-5284-4BB3-890D-682F447DA0B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3A935-8EC9-4BAC-9064-539F4CDF44B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 lvl="0"/>
            <a:fld id="{E6094A8C-EBD4-47AD-8D09-0D306BED2A3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0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49D7-93B6-489D-AF33-CABBD4F7A34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CC89A-870B-4ECD-A7E5-6EA92E81FC2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04035" y="2116534"/>
            <a:ext cx="4452277" cy="48885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spcBef>
                <a:spcPts val="500"/>
              </a:spcBef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4A2B6-58B1-4E0D-8620-20BDEBE704D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24315" y="2116534"/>
            <a:ext cx="4452277" cy="48885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spcBef>
                <a:spcPts val="500"/>
              </a:spcBef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780BE-8D29-4F55-9EEA-2EBC8D30D0E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EEBAA-D235-446A-9F04-C491EA86C94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94008D-BEEF-4F27-ACB1-8D84AB42720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AF9CEA-12B3-4893-94F5-EED229BEA4F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81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D82A0-B532-4ED3-B948-D3FA796A0D7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6FB0D-A723-415C-A61E-1478286038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4035" y="2045064"/>
            <a:ext cx="4454024" cy="726810"/>
          </a:xfrm>
        </p:spPr>
        <p:txBody>
          <a:bodyPr lIns="50392" tIns="0" rIns="50392" bIns="0" anchor="ctr"/>
          <a:lstStyle>
            <a:lvl1pPr marL="0" indent="0">
              <a:spcBef>
                <a:spcPts val="600"/>
              </a:spcBef>
              <a:buNone/>
              <a:defRPr sz="2600" b="1">
                <a:solidFill>
                  <a:srgbClr val="04617B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EE09-192E-4BB6-AA03-98674C406E12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120813" y="2050039"/>
            <a:ext cx="4455779" cy="721845"/>
          </a:xfrm>
        </p:spPr>
        <p:txBody>
          <a:bodyPr lIns="50392" tIns="0" rIns="50392" bIns="0" anchor="ctr"/>
          <a:lstStyle>
            <a:lvl1pPr marL="0" indent="0">
              <a:spcBef>
                <a:spcPts val="600"/>
              </a:spcBef>
              <a:buNone/>
              <a:defRPr sz="2600" b="1">
                <a:solidFill>
                  <a:srgbClr val="04617B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EEC887-85B3-4487-9C8A-9190454E1A2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04035" y="2771884"/>
            <a:ext cx="4454024" cy="4239194"/>
          </a:xfrm>
        </p:spPr>
        <p:txBody>
          <a:bodyPr tIns="0"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2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E7016-2403-4F76-8477-DB400AC5A0B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20813" y="2771884"/>
            <a:ext cx="4455779" cy="4239194"/>
          </a:xfrm>
        </p:spPr>
        <p:txBody>
          <a:bodyPr tIns="0"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2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B1C91C-FF48-4514-836D-72AD9BDE87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AA6FD3-3A78-4E8D-B841-10DA523F29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085B5E-5A9F-4E53-BC8C-57A6B9B3F80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C8D039-59F0-4A4C-B8D9-CAD969B2D23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27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9D74F-312F-44A5-B415-26A7EFE9AB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4035" y="776124"/>
            <a:ext cx="9156563" cy="1259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8C5ED6-E90E-4987-8271-BB4C9BEE4E5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0B635-B668-4F51-80B2-52C7BA1E852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9892F-5219-43E6-A855-DC32873181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C188DD-5CFF-418E-9FB2-7E154588977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3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98AD0C-6F3D-4ED1-9897-0211A9F2EBD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B30681-CEF8-4536-BC1A-7D0DAA95ACB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E933D-D32B-4BBA-A901-B07AA809007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1EF361-5F97-4C77-A9D8-ACF332903FE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380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77130-299D-4D51-958F-F3376CFA5B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6044" y="566973"/>
            <a:ext cx="3024185" cy="1280946"/>
          </a:xfrm>
        </p:spPr>
        <p:txBody>
          <a:bodyPr/>
          <a:lstStyle>
            <a:lvl1pPr>
              <a:defRPr sz="29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B3E82-4555-434F-902D-43E0A38CE11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6044" y="1847920"/>
            <a:ext cx="3024185" cy="5039779"/>
          </a:xfrm>
        </p:spPr>
        <p:txBody>
          <a:bodyPr lIns="20162" rIns="20162"/>
          <a:lstStyle>
            <a:lvl1pPr marL="0" indent="0">
              <a:spcBef>
                <a:spcPts val="400"/>
              </a:spcBef>
              <a:buNone/>
              <a:defRPr sz="15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B2DF3A-F291-4BA5-8132-79D508F5DFC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41246" y="1847920"/>
            <a:ext cx="5635346" cy="5039779"/>
          </a:xfrm>
        </p:spPr>
        <p:txBody>
          <a:bodyPr tIns="0"/>
          <a:lstStyle>
            <a:lvl1pPr>
              <a:defRPr sz="3100"/>
            </a:lvl1pPr>
            <a:lvl2pPr>
              <a:spcBef>
                <a:spcPts val="700"/>
              </a:spcBef>
              <a:defRPr sz="2900"/>
            </a:lvl2pPr>
            <a:lvl3pPr>
              <a:defRPr sz="2600"/>
            </a:lvl3pPr>
            <a:lvl4pPr>
              <a:defRPr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A8FC1-35FD-4595-A106-B0870F56E4F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F7CF06-A209-4381-9A4E-DAD2A1726AC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ECC59-B11F-4D4A-91C0-814A4591A3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5BCC61-BEDA-42FA-B54C-605A3AAEF64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6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and Round Single Corner Rectangle 8">
            <a:extLst>
              <a:ext uri="{FF2B5EF4-FFF2-40B4-BE49-F238E27FC236}">
                <a16:creationId xmlns:a16="http://schemas.microsoft.com/office/drawing/2014/main" id="{4C0BB84C-18B5-441E-AEFC-1CC8F82DFBD1}"/>
              </a:ext>
            </a:extLst>
          </p:cNvPr>
          <p:cNvSpPr/>
          <p:nvPr/>
        </p:nvSpPr>
        <p:spPr>
          <a:xfrm rot="420008" flipV="1">
            <a:off x="3490018" y="1221446"/>
            <a:ext cx="5796363" cy="4535808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val 3646"/>
              <a:gd name="f7" fmla="abs f2"/>
              <a:gd name="f8" fmla="abs f3"/>
              <a:gd name="f9" fmla="abs f4"/>
              <a:gd name="f10" fmla="?: f7 f2 1"/>
              <a:gd name="f11" fmla="?: f8 f3 1"/>
              <a:gd name="f12" fmla="?: f9 f4 1"/>
              <a:gd name="f13" fmla="*/ f10 1 21600"/>
              <a:gd name="f14" fmla="*/ f11 1 21600"/>
              <a:gd name="f15" fmla="*/ 21600 f10 1"/>
              <a:gd name="f16" fmla="*/ 21600 f11 1"/>
              <a:gd name="f17" fmla="min f14 f13"/>
              <a:gd name="f18" fmla="*/ f15 1 f12"/>
              <a:gd name="f19" fmla="*/ f16 1 f12"/>
              <a:gd name="f20" fmla="val f18"/>
              <a:gd name="f21" fmla="val f19"/>
              <a:gd name="f22" fmla="*/ f5 f17 1"/>
              <a:gd name="f23" fmla="+- f21 0 f5"/>
              <a:gd name="f24" fmla="+- f20 0 f5"/>
              <a:gd name="f25" fmla="*/ f21 f17 1"/>
              <a:gd name="f26" fmla="*/ f20 f17 1"/>
              <a:gd name="f27" fmla="min f24 f23"/>
              <a:gd name="f28" fmla="*/ f27 f5 1"/>
              <a:gd name="f29" fmla="*/ f27 f6 1"/>
              <a:gd name="f30" fmla="*/ f28 1 100000"/>
              <a:gd name="f31" fmla="*/ f29 1 100000"/>
              <a:gd name="f32" fmla="+- f20 0 f31"/>
              <a:gd name="f33" fmla="*/ f30 29289 1"/>
              <a:gd name="f34" fmla="*/ f30 f17 1"/>
              <a:gd name="f35" fmla="*/ f31 f17 1"/>
              <a:gd name="f36" fmla="*/ f33 1 100000"/>
              <a:gd name="f37" fmla="+- f32 f20 0"/>
              <a:gd name="f38" fmla="*/ f32 f17 1"/>
              <a:gd name="f39" fmla="*/ f37 1 2"/>
              <a:gd name="f40" fmla="*/ f36 f17 1"/>
              <a:gd name="f41" fmla="*/ f39 f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0" t="f40" r="f41" b="f25"/>
            <a:pathLst>
              <a:path>
                <a:moveTo>
                  <a:pt x="f34" y="f22"/>
                </a:moveTo>
                <a:lnTo>
                  <a:pt x="f38" y="f22"/>
                </a:lnTo>
                <a:lnTo>
                  <a:pt x="f26" y="f35"/>
                </a:lnTo>
                <a:lnTo>
                  <a:pt x="f26" y="f25"/>
                </a:lnTo>
                <a:lnTo>
                  <a:pt x="f22" y="f25"/>
                </a:lnTo>
                <a:lnTo>
                  <a:pt x="f22" y="f34"/>
                </a:lnTo>
                <a:arcTo wR="f34" hR="f34" stAng="f0" swAng="f1"/>
                <a:close/>
              </a:path>
            </a:pathLst>
          </a:custGeom>
          <a:solidFill>
            <a:srgbClr val="FFFFFF"/>
          </a:solidFill>
          <a:ln w="3172">
            <a:solidFill>
              <a:srgbClr val="C0C0C0"/>
            </a:solidFill>
            <a:prstDash val="solid"/>
          </a:ln>
          <a:effectLst>
            <a:outerShdw dist="38499" dir="7499967" algn="tl">
              <a:srgbClr val="000000">
                <a:alpha val="25000"/>
              </a:srgbClr>
            </a:outerShdw>
          </a:effectLst>
        </p:spPr>
        <p:txBody>
          <a:bodyPr vert="horz" wrap="square" lIns="100794" tIns="50392" rIns="100794" bIns="50392" anchor="ctr" anchorCtr="1" compatLnSpc="1">
            <a:noAutofit/>
          </a:bodyPr>
          <a:lstStyle/>
          <a:p>
            <a:pPr marL="0" marR="0" lvl="0" indent="0" algn="ctr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onstantia"/>
            </a:endParaRPr>
          </a:p>
        </p:txBody>
      </p:sp>
      <p:sp>
        <p:nvSpPr>
          <p:cNvPr id="3" name="Right Triangle 11">
            <a:extLst>
              <a:ext uri="{FF2B5EF4-FFF2-40B4-BE49-F238E27FC236}">
                <a16:creationId xmlns:a16="http://schemas.microsoft.com/office/drawing/2014/main" id="{70AB3442-5568-4EA2-9360-7C4651CA01D6}"/>
              </a:ext>
            </a:extLst>
          </p:cNvPr>
          <p:cNvSpPr/>
          <p:nvPr/>
        </p:nvSpPr>
        <p:spPr>
          <a:xfrm rot="420008" flipV="1">
            <a:off x="8823995" y="5908149"/>
            <a:ext cx="171367" cy="1713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*/ f7 f0 1"/>
              <a:gd name="f14" fmla="*/ f8 f0 1"/>
              <a:gd name="f15" fmla="*/ f9 f0 1"/>
              <a:gd name="f16" fmla="?: f10 f3 1"/>
              <a:gd name="f17" fmla="?: f11 f4 1"/>
              <a:gd name="f18" fmla="?: f12 f5 1"/>
              <a:gd name="f19" fmla="*/ f13 1 f2"/>
              <a:gd name="f20" fmla="*/ f14 1 f2"/>
              <a:gd name="f21" fmla="*/ f15 1 f2"/>
              <a:gd name="f22" fmla="*/ f16 1 21600"/>
              <a:gd name="f23" fmla="*/ f17 1 21600"/>
              <a:gd name="f24" fmla="*/ 21600 f16 1"/>
              <a:gd name="f25" fmla="*/ 21600 f17 1"/>
              <a:gd name="f26" fmla="+- f19 0 f1"/>
              <a:gd name="f27" fmla="+- f20 0 f1"/>
              <a:gd name="f28" fmla="+- f21 0 f1"/>
              <a:gd name="f29" fmla="min f23 f22"/>
              <a:gd name="f30" fmla="*/ f24 1 f18"/>
              <a:gd name="f31" fmla="*/ f25 1 f18"/>
              <a:gd name="f32" fmla="val f30"/>
              <a:gd name="f33" fmla="val f31"/>
              <a:gd name="f34" fmla="*/ f6 f29 1"/>
              <a:gd name="f35" fmla="+- f33 0 f6"/>
              <a:gd name="f36" fmla="+- f32 0 f6"/>
              <a:gd name="f37" fmla="*/ f33 f29 1"/>
              <a:gd name="f38" fmla="*/ f32 f29 1"/>
              <a:gd name="f39" fmla="*/ f35 1 2"/>
              <a:gd name="f40" fmla="*/ f36 1 2"/>
              <a:gd name="f41" fmla="*/ f36 1 12"/>
              <a:gd name="f42" fmla="*/ f35 7 1"/>
              <a:gd name="f43" fmla="*/ f36 7 1"/>
              <a:gd name="f44" fmla="*/ f35 11 1"/>
              <a:gd name="f45" fmla="+- f6 f39 0"/>
              <a:gd name="f46" fmla="+- f6 f40 0"/>
              <a:gd name="f47" fmla="*/ f42 1 12"/>
              <a:gd name="f48" fmla="*/ f43 1 12"/>
              <a:gd name="f49" fmla="*/ f44 1 12"/>
              <a:gd name="f50" fmla="*/ f41 f29 1"/>
              <a:gd name="f51" fmla="*/ f47 f29 1"/>
              <a:gd name="f52" fmla="*/ f48 f29 1"/>
              <a:gd name="f53" fmla="*/ f49 f29 1"/>
              <a:gd name="f54" fmla="*/ f46 f29 1"/>
              <a:gd name="f55" fmla="*/ f45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34" y="f34"/>
              </a:cxn>
              <a:cxn ang="f27">
                <a:pos x="f34" y="f37"/>
              </a:cxn>
              <a:cxn ang="f27">
                <a:pos x="f38" y="f37"/>
              </a:cxn>
              <a:cxn ang="f28">
                <a:pos x="f54" y="f55"/>
              </a:cxn>
            </a:cxnLst>
            <a:rect l="f50" t="f51" r="f52" b="f53"/>
            <a:pathLst>
              <a:path>
                <a:moveTo>
                  <a:pt x="f34" y="f37"/>
                </a:moveTo>
                <a:lnTo>
                  <a:pt x="f34" y="f34"/>
                </a:lnTo>
                <a:lnTo>
                  <a:pt x="f38" y="f37"/>
                </a:lnTo>
                <a:close/>
              </a:path>
            </a:pathLst>
          </a:custGeom>
          <a:solidFill>
            <a:srgbClr val="FFFFFF"/>
          </a:solidFill>
          <a:ln w="12701">
            <a:solidFill>
              <a:srgbClr val="FFFFFF"/>
            </a:solidFill>
            <a:prstDash val="solid"/>
            <a:bevel/>
          </a:ln>
          <a:effectLst>
            <a:outerShdw dist="6348" dir="12898457" algn="tl">
              <a:srgbClr val="000000">
                <a:alpha val="47000"/>
              </a:srgbClr>
            </a:outerShdw>
          </a:effectLst>
        </p:spPr>
        <p:txBody>
          <a:bodyPr vert="horz" wrap="square" lIns="100794" tIns="50392" rIns="100794" bIns="50392" anchor="ctr" anchorCtr="1" compatLnSpc="1">
            <a:noAutofit/>
          </a:bodyPr>
          <a:lstStyle/>
          <a:p>
            <a:pPr marL="0" marR="0" lvl="0" indent="0" algn="ctr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onstantia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C992EE-DC9C-4F1B-8CDD-5B786C3887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2038" y="1297423"/>
            <a:ext cx="2439509" cy="1744547"/>
          </a:xfrm>
        </p:spPr>
        <p:txBody>
          <a:bodyPr lIns="50392" rIns="50392" bIns="50392"/>
          <a:lstStyle>
            <a:lvl1pPr>
              <a:defRPr sz="2200" b="1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BFEA1692-4484-43CD-A4F2-D5F5E4AEA30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72038" y="3118213"/>
            <a:ext cx="2436153" cy="2402293"/>
          </a:xfrm>
        </p:spPr>
        <p:txBody>
          <a:bodyPr lIns="70555" rIns="50392"/>
          <a:lstStyle>
            <a:lvl1pPr marL="0" indent="0">
              <a:spcBef>
                <a:spcPts val="275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1A71318F-16AF-406A-8D55-BD782E1378E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4851327-E29B-4316-A467-2200B6217C4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174CBC87-7FC5-42DD-A323-97CF2D8D7F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904555" y="7006699"/>
            <a:ext cx="672038" cy="402482"/>
          </a:xfrm>
        </p:spPr>
        <p:txBody>
          <a:bodyPr/>
          <a:lstStyle>
            <a:lvl1pPr>
              <a:defRPr/>
            </a:lvl1pPr>
          </a:lstStyle>
          <a:p>
            <a:pPr lvl="0"/>
            <a:fld id="{0C3920A6-B657-4D34-91B3-B5BDB16B6BD0}" type="slidenum">
              <a:t>‹#›</a:t>
            </a:fld>
            <a:endParaRPr lang="ru-RU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B8497F0-C6D5-4096-9EEC-C1CDB3ADDD69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 rot="419990">
            <a:off x="3842848" y="1322251"/>
            <a:ext cx="5090711" cy="4334210"/>
          </a:xfrm>
          <a:solidFill>
            <a:srgbClr val="DBF5F9"/>
          </a:solidFill>
          <a:ln w="2999">
            <a:solidFill>
              <a:srgbClr val="C0C0C0"/>
            </a:solidFill>
            <a:prstDash val="solid"/>
            <a:round/>
          </a:ln>
        </p:spPr>
        <p:txBody>
          <a:bodyPr/>
          <a:lstStyle>
            <a:lvl1pPr marL="0" indent="0">
              <a:spcBef>
                <a:spcPts val="800"/>
              </a:spcBef>
              <a:buNone/>
              <a:defRPr sz="3500"/>
            </a:lvl1pPr>
          </a:lstStyle>
          <a:p>
            <a:pPr lvl="0"/>
            <a:r>
              <a:rPr lang="ru-RU"/>
              <a:t>Вставка рисунка</a:t>
            </a:r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7BE8AEB-BA99-4E4F-B67A-EA1E66CE8570}"/>
              </a:ext>
            </a:extLst>
          </p:cNvPr>
          <p:cNvSpPr/>
          <p:nvPr/>
        </p:nvSpPr>
        <p:spPr>
          <a:xfrm flipV="1">
            <a:off x="-10497" y="6411727"/>
            <a:ext cx="10101623" cy="1147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772"/>
              <a:gd name="f7" fmla="val 656"/>
              <a:gd name="f8" fmla="val 6"/>
              <a:gd name="f9" fmla="val 2"/>
              <a:gd name="f10" fmla="val 2542"/>
              <a:gd name="f11" fmla="val 2746"/>
              <a:gd name="f12" fmla="val 101"/>
              <a:gd name="f13" fmla="val 3828"/>
              <a:gd name="f14" fmla="val 367"/>
              <a:gd name="f15" fmla="val 4374"/>
              <a:gd name="f16" fmla="val 4920"/>
              <a:gd name="f17" fmla="val 5526"/>
              <a:gd name="f18" fmla="val 152"/>
              <a:gd name="f19" fmla="val 5766"/>
              <a:gd name="f20" fmla="val 55"/>
              <a:gd name="f21" fmla="val 213"/>
              <a:gd name="f22" fmla="val 5670"/>
              <a:gd name="f23" fmla="val 257"/>
              <a:gd name="f24" fmla="val 5016"/>
              <a:gd name="f25" fmla="val 441"/>
              <a:gd name="f26" fmla="val 4302"/>
              <a:gd name="f27" fmla="val 439"/>
              <a:gd name="f28" fmla="val 3588"/>
              <a:gd name="f29" fmla="val 437"/>
              <a:gd name="f30" fmla="val 2205"/>
              <a:gd name="f31" fmla="val 165"/>
              <a:gd name="f32" fmla="val 1488"/>
              <a:gd name="f33" fmla="val 201"/>
              <a:gd name="f34" fmla="val 750"/>
              <a:gd name="f35" fmla="val 209"/>
              <a:gd name="f36" fmla="val 270"/>
              <a:gd name="f37" fmla="val 482"/>
              <a:gd name="f38" fmla="+- 0 0 -90"/>
              <a:gd name="f39" fmla="*/ f3 1 5772"/>
              <a:gd name="f40" fmla="*/ f4 1 656"/>
              <a:gd name="f41" fmla="+- f7 0 f5"/>
              <a:gd name="f42" fmla="+- f6 0 f5"/>
              <a:gd name="f43" fmla="*/ f38 f0 1"/>
              <a:gd name="f44" fmla="*/ f42 1 5772"/>
              <a:gd name="f45" fmla="*/ f41 1 656"/>
              <a:gd name="f46" fmla="*/ f43 1 f2"/>
              <a:gd name="f47" fmla="*/ 6 1 f44"/>
              <a:gd name="f48" fmla="*/ 2 1 f45"/>
              <a:gd name="f49" fmla="*/ 2542 1 f44"/>
              <a:gd name="f50" fmla="*/ 0 1 f45"/>
              <a:gd name="f51" fmla="*/ 4374 1 f44"/>
              <a:gd name="f52" fmla="*/ 367 1 f45"/>
              <a:gd name="f53" fmla="*/ 5766 1 f44"/>
              <a:gd name="f54" fmla="*/ 55 1 f45"/>
              <a:gd name="f55" fmla="*/ 5772 1 f44"/>
              <a:gd name="f56" fmla="*/ 213 1 f45"/>
              <a:gd name="f57" fmla="*/ 4302 1 f44"/>
              <a:gd name="f58" fmla="*/ 439 1 f45"/>
              <a:gd name="f59" fmla="*/ 1488 1 f44"/>
              <a:gd name="f60" fmla="*/ 201 1 f45"/>
              <a:gd name="f61" fmla="*/ 0 1 f44"/>
              <a:gd name="f62" fmla="*/ 656 1 f45"/>
              <a:gd name="f63" fmla="+- f46 0 f1"/>
              <a:gd name="f64" fmla="*/ f61 f39 1"/>
              <a:gd name="f65" fmla="*/ f55 f39 1"/>
              <a:gd name="f66" fmla="*/ f62 f40 1"/>
              <a:gd name="f67" fmla="*/ f50 f40 1"/>
              <a:gd name="f68" fmla="*/ f47 f39 1"/>
              <a:gd name="f69" fmla="*/ f48 f40 1"/>
              <a:gd name="f70" fmla="*/ f49 f39 1"/>
              <a:gd name="f71" fmla="*/ f51 f39 1"/>
              <a:gd name="f72" fmla="*/ f52 f40 1"/>
              <a:gd name="f73" fmla="*/ f53 f39 1"/>
              <a:gd name="f74" fmla="*/ f54 f40 1"/>
              <a:gd name="f75" fmla="*/ f56 f40 1"/>
              <a:gd name="f76" fmla="*/ f57 f39 1"/>
              <a:gd name="f77" fmla="*/ f58 f40 1"/>
              <a:gd name="f78" fmla="*/ f59 f39 1"/>
              <a:gd name="f79" fmla="*/ f60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3">
                <a:pos x="f68" y="f69"/>
              </a:cxn>
              <a:cxn ang="f63">
                <a:pos x="f70" y="f67"/>
              </a:cxn>
              <a:cxn ang="f63">
                <a:pos x="f71" y="f72"/>
              </a:cxn>
              <a:cxn ang="f63">
                <a:pos x="f73" y="f74"/>
              </a:cxn>
              <a:cxn ang="f63">
                <a:pos x="f65" y="f75"/>
              </a:cxn>
              <a:cxn ang="f63">
                <a:pos x="f76" y="f77"/>
              </a:cxn>
              <a:cxn ang="f63">
                <a:pos x="f78" y="f79"/>
              </a:cxn>
              <a:cxn ang="f63">
                <a:pos x="f64" y="f66"/>
              </a:cxn>
              <a:cxn ang="f63">
                <a:pos x="f68" y="f69"/>
              </a:cxn>
            </a:cxnLst>
            <a:rect l="f64" t="f67" r="f65" b="f66"/>
            <a:pathLst>
              <a:path w="5772" h="656">
                <a:moveTo>
                  <a:pt x="f8" y="f9"/>
                </a:moveTo>
                <a:lnTo>
                  <a:pt x="f10" y="f5"/>
                </a:lnTo>
                <a:cubicBezTo>
                  <a:pt x="f11" y="f12"/>
                  <a:pt x="f13" y="f14"/>
                  <a:pt x="f15" y="f14"/>
                </a:cubicBezTo>
                <a:cubicBezTo>
                  <a:pt x="f16" y="f14"/>
                  <a:pt x="f17" y="f18"/>
                  <a:pt x="f19" y="f20"/>
                </a:cubicBezTo>
                <a:lnTo>
                  <a:pt x="f6" y="f21"/>
                </a:ln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5" y="f7"/>
                </a:cubicBezTo>
                <a:lnTo>
                  <a:pt x="f8" y="f9"/>
                </a:lnTo>
                <a:close/>
              </a:path>
            </a:pathLst>
          </a:custGeom>
          <a:gradFill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5000"/>
                </a:srgbClr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100794" tIns="50392" rIns="100794" bIns="50392" anchor="t" anchorCtr="0" compatLnSpc="1">
            <a:noAutofit/>
          </a:bodyPr>
          <a:lstStyle/>
          <a:p>
            <a: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onstantia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937C923-9D17-4040-96D5-AEECCDB3DD6C}"/>
              </a:ext>
            </a:extLst>
          </p:cNvPr>
          <p:cNvSpPr/>
          <p:nvPr/>
        </p:nvSpPr>
        <p:spPr>
          <a:xfrm flipV="1">
            <a:off x="4830299" y="6856207"/>
            <a:ext cx="5250329" cy="7034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00"/>
              <a:gd name="f7" fmla="val 595"/>
              <a:gd name="f8" fmla="val 174"/>
              <a:gd name="f9" fmla="val 102"/>
              <a:gd name="f10" fmla="val 1168"/>
              <a:gd name="f11" fmla="val 533"/>
              <a:gd name="f12" fmla="val 1668"/>
              <a:gd name="f13" fmla="val 564"/>
              <a:gd name="f14" fmla="val 2168"/>
              <a:gd name="f15" fmla="val 2778"/>
              <a:gd name="f16" fmla="val 279"/>
              <a:gd name="f17" fmla="val 186"/>
              <a:gd name="f18" fmla="val 6"/>
              <a:gd name="f19" fmla="+- 0 0 -90"/>
              <a:gd name="f20" fmla="*/ f3 1 3000"/>
              <a:gd name="f21" fmla="*/ f4 1 595"/>
              <a:gd name="f22" fmla="+- f7 0 f5"/>
              <a:gd name="f23" fmla="+- f6 0 f5"/>
              <a:gd name="f24" fmla="*/ f19 f0 1"/>
              <a:gd name="f25" fmla="*/ f23 1 3000"/>
              <a:gd name="f26" fmla="*/ f22 1 595"/>
              <a:gd name="f27" fmla="*/ f24 1 f2"/>
              <a:gd name="f28" fmla="*/ 0 1 f25"/>
              <a:gd name="f29" fmla="*/ 0 1 f26"/>
              <a:gd name="f30" fmla="*/ 1668 1 f25"/>
              <a:gd name="f31" fmla="*/ 564 1 f26"/>
              <a:gd name="f32" fmla="*/ 3000 1 f25"/>
              <a:gd name="f33" fmla="*/ 186 1 f26"/>
              <a:gd name="f34" fmla="*/ 6 1 f26"/>
              <a:gd name="f35" fmla="*/ 595 1 f26"/>
              <a:gd name="f36" fmla="+- f27 0 f1"/>
              <a:gd name="f37" fmla="*/ f28 f20 1"/>
              <a:gd name="f38" fmla="*/ f32 f20 1"/>
              <a:gd name="f39" fmla="*/ f35 f21 1"/>
              <a:gd name="f40" fmla="*/ f29 f21 1"/>
              <a:gd name="f41" fmla="*/ f30 f20 1"/>
              <a:gd name="f42" fmla="*/ f31 f21 1"/>
              <a:gd name="f43" fmla="*/ f33 f21 1"/>
              <a:gd name="f44" fmla="*/ f34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37" y="f40"/>
              </a:cxn>
              <a:cxn ang="f36">
                <a:pos x="f41" y="f42"/>
              </a:cxn>
              <a:cxn ang="f36">
                <a:pos x="f38" y="f43"/>
              </a:cxn>
              <a:cxn ang="f36">
                <a:pos x="f38" y="f44"/>
              </a:cxn>
              <a:cxn ang="f36">
                <a:pos x="f37" y="f40"/>
              </a:cxn>
            </a:cxnLst>
            <a:rect l="f37" t="f40" r="f38" b="f39"/>
            <a:pathLst>
              <a:path w="3000" h="595">
                <a:moveTo>
                  <a:pt x="f5" y="f5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7"/>
                  <a:pt x="f15" y="f16"/>
                  <a:pt x="f6" y="f17"/>
                </a:cubicBezTo>
                <a:lnTo>
                  <a:pt x="f6" y="f18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00ADB6">
                  <a:alpha val="30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100794" tIns="50392" rIns="100794" bIns="50392" anchor="t" anchorCtr="0" compatLnSpc="1">
            <a:noAutofit/>
          </a:bodyPr>
          <a:lstStyle/>
          <a:p>
            <a: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427961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sx="108310" sy="10831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9152B9C0-DA4B-4C04-B0C4-2D62F5E43420}"/>
              </a:ext>
            </a:extLst>
          </p:cNvPr>
          <p:cNvSpPr/>
          <p:nvPr/>
        </p:nvSpPr>
        <p:spPr>
          <a:xfrm>
            <a:off x="-10497" y="-7872"/>
            <a:ext cx="10101623" cy="1147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772"/>
              <a:gd name="f7" fmla="val 656"/>
              <a:gd name="f8" fmla="val 6"/>
              <a:gd name="f9" fmla="val 2"/>
              <a:gd name="f10" fmla="val 2542"/>
              <a:gd name="f11" fmla="val 2746"/>
              <a:gd name="f12" fmla="val 101"/>
              <a:gd name="f13" fmla="val 3828"/>
              <a:gd name="f14" fmla="val 367"/>
              <a:gd name="f15" fmla="val 4374"/>
              <a:gd name="f16" fmla="val 4920"/>
              <a:gd name="f17" fmla="val 5526"/>
              <a:gd name="f18" fmla="val 152"/>
              <a:gd name="f19" fmla="val 5766"/>
              <a:gd name="f20" fmla="val 55"/>
              <a:gd name="f21" fmla="val 213"/>
              <a:gd name="f22" fmla="val 5670"/>
              <a:gd name="f23" fmla="val 257"/>
              <a:gd name="f24" fmla="val 5016"/>
              <a:gd name="f25" fmla="val 441"/>
              <a:gd name="f26" fmla="val 4302"/>
              <a:gd name="f27" fmla="val 439"/>
              <a:gd name="f28" fmla="val 3588"/>
              <a:gd name="f29" fmla="val 437"/>
              <a:gd name="f30" fmla="val 2205"/>
              <a:gd name="f31" fmla="val 165"/>
              <a:gd name="f32" fmla="val 1488"/>
              <a:gd name="f33" fmla="val 201"/>
              <a:gd name="f34" fmla="val 750"/>
              <a:gd name="f35" fmla="val 209"/>
              <a:gd name="f36" fmla="val 270"/>
              <a:gd name="f37" fmla="val 482"/>
              <a:gd name="f38" fmla="+- 0 0 -90"/>
              <a:gd name="f39" fmla="*/ f3 1 5772"/>
              <a:gd name="f40" fmla="*/ f4 1 656"/>
              <a:gd name="f41" fmla="+- f7 0 f5"/>
              <a:gd name="f42" fmla="+- f6 0 f5"/>
              <a:gd name="f43" fmla="*/ f38 f0 1"/>
              <a:gd name="f44" fmla="*/ f42 1 5772"/>
              <a:gd name="f45" fmla="*/ f41 1 656"/>
              <a:gd name="f46" fmla="*/ f43 1 f2"/>
              <a:gd name="f47" fmla="*/ 6 1 f44"/>
              <a:gd name="f48" fmla="*/ 2 1 f45"/>
              <a:gd name="f49" fmla="*/ 2542 1 f44"/>
              <a:gd name="f50" fmla="*/ 0 1 f45"/>
              <a:gd name="f51" fmla="*/ 4374 1 f44"/>
              <a:gd name="f52" fmla="*/ 367 1 f45"/>
              <a:gd name="f53" fmla="*/ 5766 1 f44"/>
              <a:gd name="f54" fmla="*/ 55 1 f45"/>
              <a:gd name="f55" fmla="*/ 5772 1 f44"/>
              <a:gd name="f56" fmla="*/ 213 1 f45"/>
              <a:gd name="f57" fmla="*/ 4302 1 f44"/>
              <a:gd name="f58" fmla="*/ 439 1 f45"/>
              <a:gd name="f59" fmla="*/ 1488 1 f44"/>
              <a:gd name="f60" fmla="*/ 201 1 f45"/>
              <a:gd name="f61" fmla="*/ 0 1 f44"/>
              <a:gd name="f62" fmla="*/ 656 1 f45"/>
              <a:gd name="f63" fmla="+- f46 0 f1"/>
              <a:gd name="f64" fmla="*/ f61 f39 1"/>
              <a:gd name="f65" fmla="*/ f55 f39 1"/>
              <a:gd name="f66" fmla="*/ f62 f40 1"/>
              <a:gd name="f67" fmla="*/ f50 f40 1"/>
              <a:gd name="f68" fmla="*/ f47 f39 1"/>
              <a:gd name="f69" fmla="*/ f48 f40 1"/>
              <a:gd name="f70" fmla="*/ f49 f39 1"/>
              <a:gd name="f71" fmla="*/ f51 f39 1"/>
              <a:gd name="f72" fmla="*/ f52 f40 1"/>
              <a:gd name="f73" fmla="*/ f53 f39 1"/>
              <a:gd name="f74" fmla="*/ f54 f40 1"/>
              <a:gd name="f75" fmla="*/ f56 f40 1"/>
              <a:gd name="f76" fmla="*/ f57 f39 1"/>
              <a:gd name="f77" fmla="*/ f58 f40 1"/>
              <a:gd name="f78" fmla="*/ f59 f39 1"/>
              <a:gd name="f79" fmla="*/ f60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3">
                <a:pos x="f68" y="f69"/>
              </a:cxn>
              <a:cxn ang="f63">
                <a:pos x="f70" y="f67"/>
              </a:cxn>
              <a:cxn ang="f63">
                <a:pos x="f71" y="f72"/>
              </a:cxn>
              <a:cxn ang="f63">
                <a:pos x="f73" y="f74"/>
              </a:cxn>
              <a:cxn ang="f63">
                <a:pos x="f65" y="f75"/>
              </a:cxn>
              <a:cxn ang="f63">
                <a:pos x="f76" y="f77"/>
              </a:cxn>
              <a:cxn ang="f63">
                <a:pos x="f78" y="f79"/>
              </a:cxn>
              <a:cxn ang="f63">
                <a:pos x="f64" y="f66"/>
              </a:cxn>
              <a:cxn ang="f63">
                <a:pos x="f68" y="f69"/>
              </a:cxn>
            </a:cxnLst>
            <a:rect l="f64" t="f67" r="f65" b="f66"/>
            <a:pathLst>
              <a:path w="5772" h="656">
                <a:moveTo>
                  <a:pt x="f8" y="f9"/>
                </a:moveTo>
                <a:lnTo>
                  <a:pt x="f10" y="f5"/>
                </a:lnTo>
                <a:cubicBezTo>
                  <a:pt x="f11" y="f12"/>
                  <a:pt x="f13" y="f14"/>
                  <a:pt x="f15" y="f14"/>
                </a:cubicBezTo>
                <a:cubicBezTo>
                  <a:pt x="f16" y="f14"/>
                  <a:pt x="f17" y="f18"/>
                  <a:pt x="f19" y="f20"/>
                </a:cubicBezTo>
                <a:lnTo>
                  <a:pt x="f6" y="f21"/>
                </a:ln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5" y="f7"/>
                </a:cubicBezTo>
                <a:lnTo>
                  <a:pt x="f8" y="f9"/>
                </a:lnTo>
                <a:close/>
              </a:path>
            </a:pathLst>
          </a:custGeom>
          <a:gradFill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5000"/>
                </a:srgbClr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100794" tIns="50392" rIns="100794" bIns="50392" anchor="t" anchorCtr="0" compatLnSpc="1">
            <a:noAutofit/>
          </a:bodyPr>
          <a:lstStyle/>
          <a:p>
            <a: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onstantia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C0C3BE7B-DD5F-4330-A89B-489FE87F9303}"/>
              </a:ext>
            </a:extLst>
          </p:cNvPr>
          <p:cNvSpPr/>
          <p:nvPr/>
        </p:nvSpPr>
        <p:spPr>
          <a:xfrm>
            <a:off x="4830299" y="-7872"/>
            <a:ext cx="5250329" cy="7034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00"/>
              <a:gd name="f7" fmla="val 595"/>
              <a:gd name="f8" fmla="val 174"/>
              <a:gd name="f9" fmla="val 102"/>
              <a:gd name="f10" fmla="val 1168"/>
              <a:gd name="f11" fmla="val 533"/>
              <a:gd name="f12" fmla="val 1668"/>
              <a:gd name="f13" fmla="val 564"/>
              <a:gd name="f14" fmla="val 2168"/>
              <a:gd name="f15" fmla="val 2778"/>
              <a:gd name="f16" fmla="val 279"/>
              <a:gd name="f17" fmla="val 186"/>
              <a:gd name="f18" fmla="val 6"/>
              <a:gd name="f19" fmla="+- 0 0 -90"/>
              <a:gd name="f20" fmla="*/ f3 1 3000"/>
              <a:gd name="f21" fmla="*/ f4 1 595"/>
              <a:gd name="f22" fmla="+- f7 0 f5"/>
              <a:gd name="f23" fmla="+- f6 0 f5"/>
              <a:gd name="f24" fmla="*/ f19 f0 1"/>
              <a:gd name="f25" fmla="*/ f23 1 3000"/>
              <a:gd name="f26" fmla="*/ f22 1 595"/>
              <a:gd name="f27" fmla="*/ f24 1 f2"/>
              <a:gd name="f28" fmla="*/ 0 1 f25"/>
              <a:gd name="f29" fmla="*/ 0 1 f26"/>
              <a:gd name="f30" fmla="*/ 1668 1 f25"/>
              <a:gd name="f31" fmla="*/ 564 1 f26"/>
              <a:gd name="f32" fmla="*/ 3000 1 f25"/>
              <a:gd name="f33" fmla="*/ 186 1 f26"/>
              <a:gd name="f34" fmla="*/ 6 1 f26"/>
              <a:gd name="f35" fmla="*/ 595 1 f26"/>
              <a:gd name="f36" fmla="+- f27 0 f1"/>
              <a:gd name="f37" fmla="*/ f28 f20 1"/>
              <a:gd name="f38" fmla="*/ f32 f20 1"/>
              <a:gd name="f39" fmla="*/ f35 f21 1"/>
              <a:gd name="f40" fmla="*/ f29 f21 1"/>
              <a:gd name="f41" fmla="*/ f30 f20 1"/>
              <a:gd name="f42" fmla="*/ f31 f21 1"/>
              <a:gd name="f43" fmla="*/ f33 f21 1"/>
              <a:gd name="f44" fmla="*/ f34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37" y="f40"/>
              </a:cxn>
              <a:cxn ang="f36">
                <a:pos x="f41" y="f42"/>
              </a:cxn>
              <a:cxn ang="f36">
                <a:pos x="f38" y="f43"/>
              </a:cxn>
              <a:cxn ang="f36">
                <a:pos x="f38" y="f44"/>
              </a:cxn>
              <a:cxn ang="f36">
                <a:pos x="f37" y="f40"/>
              </a:cxn>
            </a:cxnLst>
            <a:rect l="f37" t="f40" r="f38" b="f39"/>
            <a:pathLst>
              <a:path w="3000" h="595">
                <a:moveTo>
                  <a:pt x="f5" y="f5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7"/>
                  <a:pt x="f15" y="f16"/>
                  <a:pt x="f6" y="f17"/>
                </a:cubicBezTo>
                <a:lnTo>
                  <a:pt x="f6" y="f18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00ADB6">
                  <a:alpha val="30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100794" tIns="50392" rIns="100794" bIns="50392" anchor="t" anchorCtr="0" compatLnSpc="1">
            <a:noAutofit/>
          </a:bodyPr>
          <a:lstStyle/>
          <a:p>
            <a: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onstantia"/>
            </a:endParaRPr>
          </a:p>
        </p:txBody>
      </p:sp>
      <p:sp>
        <p:nvSpPr>
          <p:cNvPr id="4" name="Title Placeholder 8">
            <a:extLst>
              <a:ext uri="{FF2B5EF4-FFF2-40B4-BE49-F238E27FC236}">
                <a16:creationId xmlns:a16="http://schemas.microsoft.com/office/drawing/2014/main" id="{9B4451C5-7297-48E0-8672-4271BE0652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4035" y="776124"/>
            <a:ext cx="9072567" cy="12599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50392" rIns="0" bIns="0" anchor="b" anchorCtr="0" compatLnSpc="1">
            <a:noAutofit/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9DD20E11-BA9A-4C1F-A76D-046F913C14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4035" y="2133505"/>
            <a:ext cx="9072567" cy="4838190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t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9">
            <a:extLst>
              <a:ext uri="{FF2B5EF4-FFF2-40B4-BE49-F238E27FC236}">
                <a16:creationId xmlns:a16="http://schemas.microsoft.com/office/drawing/2014/main" id="{C005B6B9-8002-4174-AC6B-552DC5378C6E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4035" y="7006699"/>
            <a:ext cx="2352147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300" b="0" i="0" u="none" strike="noStrike" kern="1200" cap="none" spc="0" baseline="0">
                <a:solidFill>
                  <a:srgbClr val="045C75"/>
                </a:solidFill>
                <a:uFillTx/>
                <a:latin typeface="Constantia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Footer Placeholder 21">
            <a:extLst>
              <a:ext uri="{FF2B5EF4-FFF2-40B4-BE49-F238E27FC236}">
                <a16:creationId xmlns:a16="http://schemas.microsoft.com/office/drawing/2014/main" id="{7D85672B-E262-4A84-90A4-2C1976F6006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940180" y="7006699"/>
            <a:ext cx="3696233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300" b="0" i="0" u="none" strike="noStrike" kern="1200" cap="none" spc="0" baseline="0">
                <a:solidFill>
                  <a:srgbClr val="045C75"/>
                </a:solidFill>
                <a:uFillTx/>
                <a:latin typeface="Constantia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Slide Number Placeholder 17">
            <a:extLst>
              <a:ext uri="{FF2B5EF4-FFF2-40B4-BE49-F238E27FC236}">
                <a16:creationId xmlns:a16="http://schemas.microsoft.com/office/drawing/2014/main" id="{A0958C37-2C89-4D34-8A64-1657CE92259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36543" y="7006699"/>
            <a:ext cx="840050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300" b="0" i="0" u="none" strike="noStrike" kern="1200" cap="none" spc="0" baseline="0">
                <a:solidFill>
                  <a:srgbClr val="045C75"/>
                </a:solidFill>
                <a:uFillTx/>
                <a:latin typeface="Constantia"/>
              </a:defRPr>
            </a:lvl1pPr>
          </a:lstStyle>
          <a:p>
            <a:pPr lvl="0"/>
            <a:fld id="{0E3AB3BC-6288-4E6C-B9C3-A35319AB42FD}" type="slidenum">
              <a:t>‹#›</a:t>
            </a:fld>
            <a:endParaRPr lang="ru-RU"/>
          </a:p>
        </p:txBody>
      </p:sp>
      <p:grpSp>
        <p:nvGrpSpPr>
          <p:cNvPr id="9" name="Group 1">
            <a:extLst>
              <a:ext uri="{FF2B5EF4-FFF2-40B4-BE49-F238E27FC236}">
                <a16:creationId xmlns:a16="http://schemas.microsoft.com/office/drawing/2014/main" id="{08B1EEA6-FBD6-43FD-A8C2-11CB035C4D85}"/>
              </a:ext>
            </a:extLst>
          </p:cNvPr>
          <p:cNvGrpSpPr/>
          <p:nvPr/>
        </p:nvGrpSpPr>
        <p:grpSpPr>
          <a:xfrm>
            <a:off x="-20967" y="223112"/>
            <a:ext cx="10120917" cy="715646"/>
            <a:chOff x="-20967" y="223112"/>
            <a:chExt cx="10120917" cy="71564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4835E6C7-756F-4659-A46E-5F10B1949950}"/>
                </a:ext>
              </a:extLst>
            </p:cNvPr>
            <p:cNvSpPr/>
            <p:nvPr/>
          </p:nvSpPr>
          <p:spPr>
            <a:xfrm rot="21435692">
              <a:off x="-20967" y="223112"/>
              <a:ext cx="10101623" cy="7156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72"/>
                <a:gd name="f7" fmla="val 1055"/>
                <a:gd name="f8" fmla="val 966"/>
                <a:gd name="f9" fmla="val 282"/>
                <a:gd name="f10" fmla="val 738"/>
                <a:gd name="f11" fmla="val 923"/>
                <a:gd name="f12" fmla="val 275"/>
                <a:gd name="f13" fmla="val 1608"/>
                <a:gd name="f14" fmla="val 2293"/>
                <a:gd name="f15" fmla="val 289"/>
                <a:gd name="f16" fmla="val 3416"/>
                <a:gd name="f17" fmla="val 4110"/>
                <a:gd name="f18" fmla="val 1008"/>
                <a:gd name="f19" fmla="val 4804"/>
                <a:gd name="f20" fmla="val 961"/>
                <a:gd name="f21" fmla="val 5426"/>
                <a:gd name="f22" fmla="val 210"/>
                <a:gd name="f23" fmla="+- 0 0 -90"/>
                <a:gd name="f24" fmla="*/ f3 1 5772"/>
                <a:gd name="f25" fmla="*/ f4 1 1055"/>
                <a:gd name="f26" fmla="+- f7 0 f5"/>
                <a:gd name="f27" fmla="+- f6 0 f5"/>
                <a:gd name="f28" fmla="*/ f23 f0 1"/>
                <a:gd name="f29" fmla="*/ f27 1 5772"/>
                <a:gd name="f30" fmla="*/ f26 1 1055"/>
                <a:gd name="f31" fmla="*/ f28 1 f2"/>
                <a:gd name="f32" fmla="*/ 0 1 f29"/>
                <a:gd name="f33" fmla="*/ 966 1 f30"/>
                <a:gd name="f34" fmla="*/ 1608 1 f29"/>
                <a:gd name="f35" fmla="*/ 282 1 f30"/>
                <a:gd name="f36" fmla="*/ 4110 1 f29"/>
                <a:gd name="f37" fmla="*/ 1008 1 f30"/>
                <a:gd name="f38" fmla="*/ 5772 1 f29"/>
                <a:gd name="f39" fmla="*/ 0 1 f30"/>
                <a:gd name="f40" fmla="*/ 1055 1 f30"/>
                <a:gd name="f41" fmla="+- f31 0 f1"/>
                <a:gd name="f42" fmla="*/ f32 f24 1"/>
                <a:gd name="f43" fmla="*/ f38 f24 1"/>
                <a:gd name="f44" fmla="*/ f40 f25 1"/>
                <a:gd name="f45" fmla="*/ f39 f25 1"/>
                <a:gd name="f46" fmla="*/ f33 f25 1"/>
                <a:gd name="f47" fmla="*/ f34 f24 1"/>
                <a:gd name="f48" fmla="*/ f35 f25 1"/>
                <a:gd name="f49" fmla="*/ f36 f24 1"/>
                <a:gd name="f50" fmla="*/ f37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42" y="f46"/>
                </a:cxn>
                <a:cxn ang="f41">
                  <a:pos x="f47" y="f48"/>
                </a:cxn>
                <a:cxn ang="f41">
                  <a:pos x="f49" y="f50"/>
                </a:cxn>
                <a:cxn ang="f41">
                  <a:pos x="f43" y="f45"/>
                </a:cxn>
              </a:cxnLst>
              <a:rect l="f42" t="f45" r="f43" b="f44"/>
              <a:pathLst>
                <a:path w="5772" h="1055">
                  <a:moveTo>
                    <a:pt x="f5" y="f8"/>
                  </a:moveTo>
                  <a:cubicBezTo>
                    <a:pt x="f9" y="f10"/>
                    <a:pt x="f11" y="f12"/>
                    <a:pt x="f13" y="f9"/>
                  </a:cubicBezTo>
                  <a:cubicBezTo>
                    <a:pt x="f14" y="f15"/>
                    <a:pt x="f16" y="f7"/>
                    <a:pt x="f17" y="f18"/>
                  </a:cubicBezTo>
                  <a:cubicBezTo>
                    <a:pt x="f19" y="f20"/>
                    <a:pt x="f21" y="f22"/>
                    <a:pt x="f6" y="f5"/>
                  </a:cubicBezTo>
                </a:path>
              </a:pathLst>
            </a:custGeom>
            <a:noFill/>
            <a:ln w="10799">
              <a:solidFill>
                <a:srgbClr val="008ABF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308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onstantia"/>
              </a:endParaRPr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B2F4831-C1B3-4A37-9220-EC28B65A5225}"/>
                </a:ext>
              </a:extLst>
            </p:cNvPr>
            <p:cNvSpPr/>
            <p:nvPr/>
          </p:nvSpPr>
          <p:spPr>
            <a:xfrm rot="21435692">
              <a:off x="-15746" y="304083"/>
              <a:ext cx="10115696" cy="58461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66"/>
                <a:gd name="f7" fmla="val 854"/>
                <a:gd name="f8" fmla="val 732"/>
                <a:gd name="f9" fmla="val 273"/>
                <a:gd name="f10" fmla="val 647"/>
                <a:gd name="f11" fmla="val 951"/>
                <a:gd name="f12" fmla="val 214"/>
                <a:gd name="f13" fmla="val 1638"/>
                <a:gd name="f14" fmla="val 228"/>
                <a:gd name="f15" fmla="val 2325"/>
                <a:gd name="f16" fmla="val 242"/>
                <a:gd name="f17" fmla="val 3434"/>
                <a:gd name="f18" fmla="val 4122"/>
                <a:gd name="f19" fmla="val 816"/>
                <a:gd name="f20" fmla="val 4810"/>
                <a:gd name="f21" fmla="val 778"/>
                <a:gd name="f22" fmla="val 5424"/>
                <a:gd name="f23" fmla="val 170"/>
                <a:gd name="f24" fmla="+- 0 0 -90"/>
                <a:gd name="f25" fmla="*/ f3 1 5766"/>
                <a:gd name="f26" fmla="*/ f4 1 854"/>
                <a:gd name="f27" fmla="+- f7 0 f5"/>
                <a:gd name="f28" fmla="+- f6 0 f5"/>
                <a:gd name="f29" fmla="*/ f24 f0 1"/>
                <a:gd name="f30" fmla="*/ f28 1 5766"/>
                <a:gd name="f31" fmla="*/ f27 1 854"/>
                <a:gd name="f32" fmla="*/ f29 1 f2"/>
                <a:gd name="f33" fmla="*/ 0 1 f30"/>
                <a:gd name="f34" fmla="*/ 732 1 f31"/>
                <a:gd name="f35" fmla="*/ 1638 1 f30"/>
                <a:gd name="f36" fmla="*/ 228 1 f31"/>
                <a:gd name="f37" fmla="*/ 4122 1 f30"/>
                <a:gd name="f38" fmla="*/ 816 1 f31"/>
                <a:gd name="f39" fmla="*/ 5766 1 f30"/>
                <a:gd name="f40" fmla="*/ 0 1 f31"/>
                <a:gd name="f41" fmla="*/ 854 1 f31"/>
                <a:gd name="f42" fmla="+- f32 0 f1"/>
                <a:gd name="f43" fmla="*/ f33 f25 1"/>
                <a:gd name="f44" fmla="*/ f39 f25 1"/>
                <a:gd name="f45" fmla="*/ f41 f26 1"/>
                <a:gd name="f46" fmla="*/ f40 f26 1"/>
                <a:gd name="f47" fmla="*/ f34 f26 1"/>
                <a:gd name="f48" fmla="*/ f35 f25 1"/>
                <a:gd name="f49" fmla="*/ f36 f26 1"/>
                <a:gd name="f50" fmla="*/ f37 f25 1"/>
                <a:gd name="f51" fmla="*/ f38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43" y="f47"/>
                </a:cxn>
                <a:cxn ang="f42">
                  <a:pos x="f48" y="f49"/>
                </a:cxn>
                <a:cxn ang="f42">
                  <a:pos x="f50" y="f51"/>
                </a:cxn>
                <a:cxn ang="f42">
                  <a:pos x="f44" y="f46"/>
                </a:cxn>
              </a:cxnLst>
              <a:rect l="f43" t="f46" r="f44" b="f45"/>
              <a:pathLst>
                <a:path w="5766" h="854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7"/>
                    <a:pt x="f18" y="f19"/>
                  </a:cubicBezTo>
                  <a:cubicBezTo>
                    <a:pt x="f20" y="f21"/>
                    <a:pt x="f22" y="f23"/>
                    <a:pt x="f6" y="f5"/>
                  </a:cubicBezTo>
                </a:path>
              </a:pathLst>
            </a:custGeom>
            <a:noFill/>
            <a:ln w="9528">
              <a:solidFill>
                <a:srgbClr val="009DD9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308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onstanti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5500" b="0" i="0" u="none" strike="noStrike" kern="1200" cap="none" spc="0" baseline="0">
          <a:solidFill>
            <a:srgbClr val="04617B"/>
          </a:solidFill>
          <a:uFillTx/>
          <a:latin typeface="Calibri"/>
        </a:defRPr>
      </a:lvl1pPr>
    </p:titleStyle>
    <p:bodyStyle>
      <a:lvl1pPr marL="302382" marR="0" lvl="0" indent="-302382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Clr>
          <a:srgbClr val="0BD0D9"/>
        </a:buClr>
        <a:buSzPct val="95000"/>
        <a:buFont typeface="Wingdings 2"/>
        <a:buChar char=""/>
        <a:tabLst/>
        <a:defRPr lang="ru-RU" sz="2900" b="0" i="0" u="none" strike="noStrike" kern="1200" cap="none" spc="0" baseline="0">
          <a:solidFill>
            <a:srgbClr val="000000"/>
          </a:solidFill>
          <a:uFillTx/>
          <a:latin typeface="Constantia"/>
        </a:defRPr>
      </a:lvl1pPr>
      <a:lvl2pPr marL="705560" marR="0" lvl="1" indent="-272143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Clr>
          <a:srgbClr val="0F6FC6"/>
        </a:buClr>
        <a:buSzPct val="85000"/>
        <a:buFont typeface="Wingdings 2"/>
        <a:buChar char=""/>
        <a:tabLst/>
        <a:defRPr lang="ru-RU" sz="2600" b="0" i="0" u="none" strike="noStrike" kern="1200" cap="none" spc="0" baseline="0">
          <a:solidFill>
            <a:srgbClr val="000000"/>
          </a:solidFill>
          <a:uFillTx/>
          <a:latin typeface="Constantia"/>
        </a:defRPr>
      </a:lvl2pPr>
      <a:lvl3pPr marL="1007943" marR="0" lvl="2" indent="-272143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Clr>
          <a:srgbClr val="009DD9"/>
        </a:buClr>
        <a:buSzPct val="70000"/>
        <a:buFont typeface="Wingdings 2"/>
        <a:buChar char=""/>
        <a:tabLst/>
        <a:defRPr lang="ru-RU" sz="2300" b="0" i="0" u="none" strike="noStrike" kern="1200" cap="none" spc="0" baseline="0">
          <a:solidFill>
            <a:srgbClr val="000000"/>
          </a:solidFill>
          <a:uFillTx/>
          <a:latin typeface="Constantia"/>
        </a:defRPr>
      </a:lvl3pPr>
      <a:lvl4pPr marL="1310326" marR="0" lvl="3" indent="-231827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0BD0D9"/>
        </a:buClr>
        <a:buSzPct val="65000"/>
        <a:buFont typeface="Wingdings 2"/>
        <a:buChar char=""/>
        <a:tabLst/>
        <a:defRPr lang="ru-RU" sz="2200" b="0" i="0" u="none" strike="noStrike" kern="1200" cap="none" spc="0" baseline="0">
          <a:solidFill>
            <a:srgbClr val="000000"/>
          </a:solidFill>
          <a:uFillTx/>
          <a:latin typeface="Constantia"/>
        </a:defRPr>
      </a:lvl4pPr>
      <a:lvl5pPr marL="1612708" marR="0" lvl="4" indent="-231827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10CF9B"/>
        </a:buClr>
        <a:buSzPct val="65000"/>
        <a:buFont typeface="Wingdings 2"/>
        <a:buChar char=""/>
        <a:tabLst/>
        <a:defRPr lang="ru-RU" sz="2200" b="0" i="0" u="none" strike="noStrike" kern="1200" cap="none" spc="0" baseline="0">
          <a:solidFill>
            <a:srgbClr val="000000"/>
          </a:solidFill>
          <a:uFillTx/>
          <a:latin typeface="Constanti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A24F1BE3-EBF3-49AF-B08E-414B53047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71" y="-8028"/>
            <a:ext cx="9936857" cy="74522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4546FFDD-6841-4927-A977-7CD2B1892F8E}"/>
              </a:ext>
            </a:extLst>
          </p:cNvPr>
          <p:cNvSpPr txBox="1"/>
          <p:nvPr/>
        </p:nvSpPr>
        <p:spPr>
          <a:xfrm>
            <a:off x="1655932" y="1619594"/>
            <a:ext cx="6552727" cy="341631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i="0" u="none" strike="noStrike" kern="1200" cap="none" spc="0" baseline="0">
                <a:solidFill>
                  <a:srgbClr val="0076A3"/>
                </a:solidFill>
                <a:uFillTx/>
                <a:latin typeface="Times New Roman" pitchFamily="18"/>
                <a:cs typeface="Times New Roman" pitchFamily="18"/>
              </a:rPr>
              <a:t>Экскурсия в  страну «Правила дорожного движения»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3CE6A1-265B-46E0-898A-46D16FA13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1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B9954E1-E9A6-4BC7-8F84-278FEC931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727559-E89E-4C70-A2B2-2C1C4C1A1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99112E0-4931-4987-A340-B0B7C8E17392}"/>
              </a:ext>
            </a:extLst>
          </p:cNvPr>
          <p:cNvSpPr/>
          <p:nvPr/>
        </p:nvSpPr>
        <p:spPr>
          <a:xfrm>
            <a:off x="359788" y="686686"/>
            <a:ext cx="6696745" cy="63709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30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Проблема безопасности дорожного движения в современном мире является одной из достаточно важных проблем. Скорость движения и количество машин на улицах и дорогах нашего города и страны быстро возрастают. Поэтому обеспечение безопасности движения становиться всё более важной задачей. Особое значение в решении этой проблемы имеет заблаговременная и правильная подготовка самых маленьких наших пешеходов – детей. С раннего детства необходимо прививать основы знаний ПДД. Правильное понимание и соблюдение дорожных знаков, разметки и основных положений Правил дорожного движения позволяют не только быть уверенным в себе пешеходом и водителем, это позволяет принять правильное решение в критической ситуации на дороге.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2B4FAA-148B-4AF9-9B86-179B2B83C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534" y="686686"/>
            <a:ext cx="3024085" cy="6045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29B77D4-04F9-4065-B761-53C201064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D637F1D-CA16-44F8-B6B1-B7BB63257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A0BBCFE-52AB-47AF-BD69-16E0FC7C1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839AEC24-F1C4-473D-AB34-7C22AB574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1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D5318B-E5E9-45D3-BD5E-D25B0293A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1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0B683B6-FDF6-495E-A4F8-76CB350B6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D75C84-48F1-4565-A7F1-9AB8F77CB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9" cy="7559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75</TotalTime>
  <Words>111</Words>
  <Application>Microsoft Office PowerPoint</Application>
  <PresentationFormat>Широкоэкранный</PresentationFormat>
  <Paragraphs>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Кристина</cp:lastModifiedBy>
  <cp:revision>6</cp:revision>
  <dcterms:created xsi:type="dcterms:W3CDTF">2009-04-16T11:32:32Z</dcterms:created>
  <dcterms:modified xsi:type="dcterms:W3CDTF">2022-05-08T11:01:53Z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1241613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