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63" r:id="rId3"/>
    <p:sldId id="277" r:id="rId4"/>
    <p:sldId id="276" r:id="rId5"/>
    <p:sldId id="265" r:id="rId6"/>
    <p:sldId id="266" r:id="rId7"/>
    <p:sldId id="278" r:id="rId8"/>
    <p:sldId id="268" r:id="rId9"/>
    <p:sldId id="275" r:id="rId10"/>
    <p:sldId id="270" r:id="rId11"/>
    <p:sldId id="271" r:id="rId12"/>
    <p:sldId id="272" r:id="rId1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5D9B"/>
    <a:srgbClr val="99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75" autoAdjust="0"/>
  </p:normalViewPr>
  <p:slideViewPr>
    <p:cSldViewPr snapToGrid="0">
      <p:cViewPr varScale="1">
        <p:scale>
          <a:sx n="70" d="100"/>
          <a:sy n="70" d="100"/>
        </p:scale>
        <p:origin x="702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четверть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Качество</c:v>
                </c:pt>
                <c:pt idx="1">
                  <c:v>Эффективность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42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D0-4F94-9DF1-6924F8C8968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четверть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Качество</c:v>
                </c:pt>
                <c:pt idx="1">
                  <c:v>Эффективность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54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D0-4F94-9DF1-6924F8C8968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четверть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Качество</c:v>
                </c:pt>
                <c:pt idx="1">
                  <c:v>Эффективность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69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D0-4F94-9DF1-6924F8C8968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четверть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Качество</c:v>
                </c:pt>
                <c:pt idx="1">
                  <c:v>Эффективность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84</c:v>
                </c:pt>
                <c:pt idx="1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1D0-4F94-9DF1-6924F8C896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0340480"/>
        <c:axId val="40354560"/>
      </c:barChart>
      <c:catAx>
        <c:axId val="40340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0354560"/>
        <c:crosses val="autoZero"/>
        <c:auto val="1"/>
        <c:lblAlgn val="ctr"/>
        <c:lblOffset val="100"/>
        <c:noMultiLvlLbl val="0"/>
      </c:catAx>
      <c:valAx>
        <c:axId val="40354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340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166302267903625"/>
          <c:y val="0.37587665600446912"/>
          <c:w val="0.14096769878078236"/>
          <c:h val="0.19748912131680138"/>
        </c:manualLayout>
      </c:layout>
      <c:overlay val="0"/>
      <c:txPr>
        <a:bodyPr/>
        <a:lstStyle/>
        <a:p>
          <a:pPr>
            <a:defRPr sz="105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3FB608-A70D-4DB7-A1A5-3682C3582787}" type="doc">
      <dgm:prSet loTypeId="urn:microsoft.com/office/officeart/2005/8/layout/orgChart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2959EE2-3693-4900-B5BA-5208035DECEE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Наставник (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Седип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Э.Э.)</a:t>
          </a:r>
        </a:p>
      </dgm:t>
    </dgm:pt>
    <dgm:pt modelId="{51CC70F7-D9CA-4F59-A3A3-58AFA27BB18A}" type="parTrans" cxnId="{51F5ABF2-0DC2-4401-865A-FA474161EF11}">
      <dgm:prSet/>
      <dgm:spPr/>
      <dgm:t>
        <a:bodyPr/>
        <a:lstStyle/>
        <a:p>
          <a:endParaRPr lang="ru-RU"/>
        </a:p>
      </dgm:t>
    </dgm:pt>
    <dgm:pt modelId="{0FFD66CE-73F6-4FC6-9264-7929737012D0}" type="sibTrans" cxnId="{51F5ABF2-0DC2-4401-865A-FA474161EF11}">
      <dgm:prSet/>
      <dgm:spPr/>
      <dgm:t>
        <a:bodyPr/>
        <a:lstStyle/>
        <a:p>
          <a:endParaRPr lang="ru-RU"/>
        </a:p>
      </dgm:t>
    </dgm:pt>
    <dgm:pt modelId="{F064D6DD-4CA6-4A99-B59E-D80EE280FCFF}" type="asst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Наставляемый (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Кыргыс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С.С.)</a:t>
          </a:r>
        </a:p>
      </dgm:t>
    </dgm:pt>
    <dgm:pt modelId="{9EB304B9-20A3-44A9-832A-E8C967B6D404}" type="parTrans" cxnId="{A0349481-ADF9-4381-AF41-9AD4A79BF839}">
      <dgm:prSet/>
      <dgm:spPr/>
      <dgm:t>
        <a:bodyPr/>
        <a:lstStyle/>
        <a:p>
          <a:endParaRPr lang="ru-RU"/>
        </a:p>
      </dgm:t>
    </dgm:pt>
    <dgm:pt modelId="{8287920A-F912-48C7-8235-4ECAC17CB845}" type="sibTrans" cxnId="{A0349481-ADF9-4381-AF41-9AD4A79BF839}">
      <dgm:prSet/>
      <dgm:spPr/>
      <dgm:t>
        <a:bodyPr/>
        <a:lstStyle/>
        <a:p>
          <a:endParaRPr lang="ru-RU"/>
        </a:p>
      </dgm:t>
    </dgm:pt>
    <dgm:pt modelId="{24122F26-0244-442A-90E7-452B0857331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Диагностическое направление (1)</a:t>
          </a:r>
        </a:p>
      </dgm:t>
    </dgm:pt>
    <dgm:pt modelId="{446AC2B6-1339-4364-8E9B-4928C0E6EDF9}" type="parTrans" cxnId="{35730D73-8EBD-46F2-A269-6914227D5CB3}">
      <dgm:prSet/>
      <dgm:spPr/>
      <dgm:t>
        <a:bodyPr/>
        <a:lstStyle/>
        <a:p>
          <a:endParaRPr lang="ru-RU"/>
        </a:p>
      </dgm:t>
    </dgm:pt>
    <dgm:pt modelId="{F6A0AA95-BF16-4626-BFD0-354DC3B5B98D}" type="sibTrans" cxnId="{35730D73-8EBD-46F2-A269-6914227D5CB3}">
      <dgm:prSet/>
      <dgm:spPr/>
      <dgm:t>
        <a:bodyPr/>
        <a:lstStyle/>
        <a:p>
          <a:endParaRPr lang="ru-RU"/>
        </a:p>
      </dgm:t>
    </dgm:pt>
    <dgm:pt modelId="{F84A8AA7-8640-4ED5-AFB9-3126C4E0A7A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Аналитическое направление (2)</a:t>
          </a:r>
        </a:p>
      </dgm:t>
    </dgm:pt>
    <dgm:pt modelId="{47AF5F9F-A7CA-41B2-9F89-A02773952706}" type="parTrans" cxnId="{DA4F34A6-A7FD-4B9C-92DD-F9F6D4E8BC6D}">
      <dgm:prSet/>
      <dgm:spPr/>
      <dgm:t>
        <a:bodyPr/>
        <a:lstStyle/>
        <a:p>
          <a:endParaRPr lang="ru-RU"/>
        </a:p>
      </dgm:t>
    </dgm:pt>
    <dgm:pt modelId="{67C519AA-2816-46E8-8D49-92D2AAD96A3E}" type="sibTrans" cxnId="{DA4F34A6-A7FD-4B9C-92DD-F9F6D4E8BC6D}">
      <dgm:prSet/>
      <dgm:spPr/>
      <dgm:t>
        <a:bodyPr/>
        <a:lstStyle/>
        <a:p>
          <a:endParaRPr lang="ru-RU"/>
        </a:p>
      </dgm:t>
    </dgm:pt>
    <dgm:pt modelId="{AA727D4A-A885-4C23-97E7-91C7FD8669C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Организационное направление (3-7)</a:t>
          </a:r>
        </a:p>
      </dgm:t>
    </dgm:pt>
    <dgm:pt modelId="{A511C1AC-90D1-48B3-A3D7-081809AEB212}" type="parTrans" cxnId="{D7ACEC07-83BC-4041-8F86-C27BBD39AD4B}">
      <dgm:prSet/>
      <dgm:spPr/>
      <dgm:t>
        <a:bodyPr/>
        <a:lstStyle/>
        <a:p>
          <a:endParaRPr lang="ru-RU"/>
        </a:p>
      </dgm:t>
    </dgm:pt>
    <dgm:pt modelId="{69BA0D24-08D0-4956-A3CF-8804FE47FD31}" type="sibTrans" cxnId="{D7ACEC07-83BC-4041-8F86-C27BBD39AD4B}">
      <dgm:prSet/>
      <dgm:spPr/>
      <dgm:t>
        <a:bodyPr/>
        <a:lstStyle/>
        <a:p>
          <a:endParaRPr lang="ru-RU"/>
        </a:p>
      </dgm:t>
    </dgm:pt>
    <dgm:pt modelId="{0C5EF92B-8CA9-48B5-B4E7-CBB961A78168}" type="pres">
      <dgm:prSet presAssocID="{D73FB608-A70D-4DB7-A1A5-3682C358278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F3224E-BA8D-4E25-930B-8A8321A38D50}" type="pres">
      <dgm:prSet presAssocID="{F2959EE2-3693-4900-B5BA-5208035DECEE}" presName="hierRoot1" presStyleCnt="0">
        <dgm:presLayoutVars>
          <dgm:hierBranch val="init"/>
        </dgm:presLayoutVars>
      </dgm:prSet>
      <dgm:spPr/>
    </dgm:pt>
    <dgm:pt modelId="{7F9E99BA-3247-496A-8329-ACFCE293F9C5}" type="pres">
      <dgm:prSet presAssocID="{F2959EE2-3693-4900-B5BA-5208035DECEE}" presName="rootComposite1" presStyleCnt="0"/>
      <dgm:spPr/>
    </dgm:pt>
    <dgm:pt modelId="{A685D784-4417-4132-933F-DDD35D4C00BF}" type="pres">
      <dgm:prSet presAssocID="{F2959EE2-3693-4900-B5BA-5208035DECEE}" presName="rootText1" presStyleLbl="node0" presStyleIdx="0" presStyleCnt="1" custLinFactNeighborX="-50000" custLinFactNeighborY="-46">
        <dgm:presLayoutVars>
          <dgm:chPref val="3"/>
        </dgm:presLayoutVars>
      </dgm:prSet>
      <dgm:spPr/>
    </dgm:pt>
    <dgm:pt modelId="{2B1F9905-0CC9-42B1-A90F-D36E631A5736}" type="pres">
      <dgm:prSet presAssocID="{F2959EE2-3693-4900-B5BA-5208035DECEE}" presName="rootConnector1" presStyleLbl="node1" presStyleIdx="0" presStyleCnt="0"/>
      <dgm:spPr/>
    </dgm:pt>
    <dgm:pt modelId="{C35A0305-7D12-47DA-A105-5C815B2480DD}" type="pres">
      <dgm:prSet presAssocID="{F2959EE2-3693-4900-B5BA-5208035DECEE}" presName="hierChild2" presStyleCnt="0"/>
      <dgm:spPr/>
    </dgm:pt>
    <dgm:pt modelId="{3E7C439E-CA2A-42AA-9BAC-572F1FFDAD8F}" type="pres">
      <dgm:prSet presAssocID="{446AC2B6-1339-4364-8E9B-4928C0E6EDF9}" presName="Name37" presStyleLbl="parChTrans1D2" presStyleIdx="0" presStyleCnt="4"/>
      <dgm:spPr/>
    </dgm:pt>
    <dgm:pt modelId="{CF457981-2EDF-4FE6-8EBA-673158DB4949}" type="pres">
      <dgm:prSet presAssocID="{24122F26-0244-442A-90E7-452B08573317}" presName="hierRoot2" presStyleCnt="0">
        <dgm:presLayoutVars>
          <dgm:hierBranch val="init"/>
        </dgm:presLayoutVars>
      </dgm:prSet>
      <dgm:spPr/>
    </dgm:pt>
    <dgm:pt modelId="{FDA9D278-F468-4BED-BBE9-678161A1C5EF}" type="pres">
      <dgm:prSet presAssocID="{24122F26-0244-442A-90E7-452B08573317}" presName="rootComposite" presStyleCnt="0"/>
      <dgm:spPr/>
    </dgm:pt>
    <dgm:pt modelId="{D940849D-993B-4D4C-B218-43A860C059D2}" type="pres">
      <dgm:prSet presAssocID="{24122F26-0244-442A-90E7-452B08573317}" presName="rootText" presStyleLbl="node2" presStyleIdx="0" presStyleCnt="3">
        <dgm:presLayoutVars>
          <dgm:chPref val="3"/>
        </dgm:presLayoutVars>
      </dgm:prSet>
      <dgm:spPr/>
    </dgm:pt>
    <dgm:pt modelId="{6432E0E2-0EA0-4DC1-A31E-2DD8C80F7FE9}" type="pres">
      <dgm:prSet presAssocID="{24122F26-0244-442A-90E7-452B08573317}" presName="rootConnector" presStyleLbl="node2" presStyleIdx="0" presStyleCnt="3"/>
      <dgm:spPr/>
    </dgm:pt>
    <dgm:pt modelId="{55634E6B-BD03-4DC7-9CD6-8D18746120DA}" type="pres">
      <dgm:prSet presAssocID="{24122F26-0244-442A-90E7-452B08573317}" presName="hierChild4" presStyleCnt="0"/>
      <dgm:spPr/>
    </dgm:pt>
    <dgm:pt modelId="{1121E023-F572-45A0-95BA-50270513ABE7}" type="pres">
      <dgm:prSet presAssocID="{24122F26-0244-442A-90E7-452B08573317}" presName="hierChild5" presStyleCnt="0"/>
      <dgm:spPr/>
    </dgm:pt>
    <dgm:pt modelId="{2A3489CA-FDBF-4194-A557-869DC54B274D}" type="pres">
      <dgm:prSet presAssocID="{47AF5F9F-A7CA-41B2-9F89-A02773952706}" presName="Name37" presStyleLbl="parChTrans1D2" presStyleIdx="1" presStyleCnt="4"/>
      <dgm:spPr/>
    </dgm:pt>
    <dgm:pt modelId="{D751288B-0B96-497E-B055-C0A619FD51B2}" type="pres">
      <dgm:prSet presAssocID="{F84A8AA7-8640-4ED5-AFB9-3126C4E0A7A4}" presName="hierRoot2" presStyleCnt="0">
        <dgm:presLayoutVars>
          <dgm:hierBranch val="init"/>
        </dgm:presLayoutVars>
      </dgm:prSet>
      <dgm:spPr/>
    </dgm:pt>
    <dgm:pt modelId="{4FF69413-3B90-483A-9906-AAF1B36BB896}" type="pres">
      <dgm:prSet presAssocID="{F84A8AA7-8640-4ED5-AFB9-3126C4E0A7A4}" presName="rootComposite" presStyleCnt="0"/>
      <dgm:spPr/>
    </dgm:pt>
    <dgm:pt modelId="{9FA6F110-E6A0-48F2-80E0-139249358EFC}" type="pres">
      <dgm:prSet presAssocID="{F84A8AA7-8640-4ED5-AFB9-3126C4E0A7A4}" presName="rootText" presStyleLbl="node2" presStyleIdx="1" presStyleCnt="3" custLinFactNeighborX="-1263" custLinFactNeighborY="-916">
        <dgm:presLayoutVars>
          <dgm:chPref val="3"/>
        </dgm:presLayoutVars>
      </dgm:prSet>
      <dgm:spPr/>
    </dgm:pt>
    <dgm:pt modelId="{229F954F-9C5E-4682-B4D8-291B0F5A4791}" type="pres">
      <dgm:prSet presAssocID="{F84A8AA7-8640-4ED5-AFB9-3126C4E0A7A4}" presName="rootConnector" presStyleLbl="node2" presStyleIdx="1" presStyleCnt="3"/>
      <dgm:spPr/>
    </dgm:pt>
    <dgm:pt modelId="{7B202EAE-C543-440F-9124-95721136D646}" type="pres">
      <dgm:prSet presAssocID="{F84A8AA7-8640-4ED5-AFB9-3126C4E0A7A4}" presName="hierChild4" presStyleCnt="0"/>
      <dgm:spPr/>
    </dgm:pt>
    <dgm:pt modelId="{569E860B-3AF4-467C-9D9C-CB0033A2D040}" type="pres">
      <dgm:prSet presAssocID="{F84A8AA7-8640-4ED5-AFB9-3126C4E0A7A4}" presName="hierChild5" presStyleCnt="0"/>
      <dgm:spPr/>
    </dgm:pt>
    <dgm:pt modelId="{15E5556C-8350-4DEA-BA63-C09C2A403769}" type="pres">
      <dgm:prSet presAssocID="{A511C1AC-90D1-48B3-A3D7-081809AEB212}" presName="Name37" presStyleLbl="parChTrans1D2" presStyleIdx="2" presStyleCnt="4"/>
      <dgm:spPr/>
    </dgm:pt>
    <dgm:pt modelId="{DF0F42F7-C075-411D-8E74-1B5EE6CED3AE}" type="pres">
      <dgm:prSet presAssocID="{AA727D4A-A885-4C23-97E7-91C7FD8669C4}" presName="hierRoot2" presStyleCnt="0">
        <dgm:presLayoutVars>
          <dgm:hierBranch val="init"/>
        </dgm:presLayoutVars>
      </dgm:prSet>
      <dgm:spPr/>
    </dgm:pt>
    <dgm:pt modelId="{485536A7-1F82-4F57-A233-612C45C4E4AC}" type="pres">
      <dgm:prSet presAssocID="{AA727D4A-A885-4C23-97E7-91C7FD8669C4}" presName="rootComposite" presStyleCnt="0"/>
      <dgm:spPr/>
    </dgm:pt>
    <dgm:pt modelId="{E536E758-9D77-4AC2-9796-549EE6FD341D}" type="pres">
      <dgm:prSet presAssocID="{AA727D4A-A885-4C23-97E7-91C7FD8669C4}" presName="rootText" presStyleLbl="node2" presStyleIdx="2" presStyleCnt="3">
        <dgm:presLayoutVars>
          <dgm:chPref val="3"/>
        </dgm:presLayoutVars>
      </dgm:prSet>
      <dgm:spPr/>
    </dgm:pt>
    <dgm:pt modelId="{9663E60E-2CD1-4236-9568-C8B0CF39DC1F}" type="pres">
      <dgm:prSet presAssocID="{AA727D4A-A885-4C23-97E7-91C7FD8669C4}" presName="rootConnector" presStyleLbl="node2" presStyleIdx="2" presStyleCnt="3"/>
      <dgm:spPr/>
    </dgm:pt>
    <dgm:pt modelId="{253BDDDC-49FC-4FC0-B9CB-A74BDF6A5869}" type="pres">
      <dgm:prSet presAssocID="{AA727D4A-A885-4C23-97E7-91C7FD8669C4}" presName="hierChild4" presStyleCnt="0"/>
      <dgm:spPr/>
    </dgm:pt>
    <dgm:pt modelId="{0288DBE3-FC52-4435-96F3-1ED7CE7E7FE3}" type="pres">
      <dgm:prSet presAssocID="{AA727D4A-A885-4C23-97E7-91C7FD8669C4}" presName="hierChild5" presStyleCnt="0"/>
      <dgm:spPr/>
    </dgm:pt>
    <dgm:pt modelId="{E9AC763B-2079-4C9B-B89D-DFA6D7EF3646}" type="pres">
      <dgm:prSet presAssocID="{F2959EE2-3693-4900-B5BA-5208035DECEE}" presName="hierChild3" presStyleCnt="0"/>
      <dgm:spPr/>
    </dgm:pt>
    <dgm:pt modelId="{C9048011-74A8-4699-8FE2-B55CBE97D2CB}" type="pres">
      <dgm:prSet presAssocID="{9EB304B9-20A3-44A9-832A-E8C967B6D404}" presName="Name111" presStyleLbl="parChTrans1D2" presStyleIdx="3" presStyleCnt="4"/>
      <dgm:spPr/>
    </dgm:pt>
    <dgm:pt modelId="{BC6838BC-ACE3-4987-9B0E-43184F1A5CA9}" type="pres">
      <dgm:prSet presAssocID="{F064D6DD-4CA6-4A99-B59E-D80EE280FCFF}" presName="hierRoot3" presStyleCnt="0">
        <dgm:presLayoutVars>
          <dgm:hierBranch val="init"/>
        </dgm:presLayoutVars>
      </dgm:prSet>
      <dgm:spPr/>
    </dgm:pt>
    <dgm:pt modelId="{22294905-0D81-4FEB-9C9A-D45814C13830}" type="pres">
      <dgm:prSet presAssocID="{F064D6DD-4CA6-4A99-B59E-D80EE280FCFF}" presName="rootComposite3" presStyleCnt="0"/>
      <dgm:spPr/>
    </dgm:pt>
    <dgm:pt modelId="{7632C16D-FF19-4D17-A2D4-8A92667C37D4}" type="pres">
      <dgm:prSet presAssocID="{F064D6DD-4CA6-4A99-B59E-D80EE280FCFF}" presName="rootText3" presStyleLbl="asst1" presStyleIdx="0" presStyleCnt="1" custLinFactX="25123" custLinFactY="-42046" custLinFactNeighborX="100000" custLinFactNeighborY="-100000">
        <dgm:presLayoutVars>
          <dgm:chPref val="3"/>
        </dgm:presLayoutVars>
      </dgm:prSet>
      <dgm:spPr/>
    </dgm:pt>
    <dgm:pt modelId="{FA8C72E8-44B3-4A13-9BB9-40E1266A3D93}" type="pres">
      <dgm:prSet presAssocID="{F064D6DD-4CA6-4A99-B59E-D80EE280FCFF}" presName="rootConnector3" presStyleLbl="asst1" presStyleIdx="0" presStyleCnt="1"/>
      <dgm:spPr/>
    </dgm:pt>
    <dgm:pt modelId="{2747EDA0-A483-461E-9683-DB333965B9F7}" type="pres">
      <dgm:prSet presAssocID="{F064D6DD-4CA6-4A99-B59E-D80EE280FCFF}" presName="hierChild6" presStyleCnt="0"/>
      <dgm:spPr/>
    </dgm:pt>
    <dgm:pt modelId="{0777D83C-519A-4EC0-A562-F4F77BBDDC31}" type="pres">
      <dgm:prSet presAssocID="{F064D6DD-4CA6-4A99-B59E-D80EE280FCFF}" presName="hierChild7" presStyleCnt="0"/>
      <dgm:spPr/>
    </dgm:pt>
  </dgm:ptLst>
  <dgm:cxnLst>
    <dgm:cxn modelId="{D7ACEC07-83BC-4041-8F86-C27BBD39AD4B}" srcId="{F2959EE2-3693-4900-B5BA-5208035DECEE}" destId="{AA727D4A-A885-4C23-97E7-91C7FD8669C4}" srcOrd="3" destOrd="0" parTransId="{A511C1AC-90D1-48B3-A3D7-081809AEB212}" sibTransId="{69BA0D24-08D0-4956-A3CF-8804FE47FD31}"/>
    <dgm:cxn modelId="{3DB1E71A-CE3D-4FF4-8AC9-F004A10B9711}" type="presOf" srcId="{F2959EE2-3693-4900-B5BA-5208035DECEE}" destId="{A685D784-4417-4132-933F-DDD35D4C00BF}" srcOrd="0" destOrd="0" presId="urn:microsoft.com/office/officeart/2005/8/layout/orgChart1"/>
    <dgm:cxn modelId="{262C9523-C656-4049-9B6C-E8A23422820B}" type="presOf" srcId="{AA727D4A-A885-4C23-97E7-91C7FD8669C4}" destId="{9663E60E-2CD1-4236-9568-C8B0CF39DC1F}" srcOrd="1" destOrd="0" presId="urn:microsoft.com/office/officeart/2005/8/layout/orgChart1"/>
    <dgm:cxn modelId="{978E4642-FCAA-4758-97AC-2169F69BFD55}" type="presOf" srcId="{9EB304B9-20A3-44A9-832A-E8C967B6D404}" destId="{C9048011-74A8-4699-8FE2-B55CBE97D2CB}" srcOrd="0" destOrd="0" presId="urn:microsoft.com/office/officeart/2005/8/layout/orgChart1"/>
    <dgm:cxn modelId="{8B47986C-F94F-45E8-8222-6370A3C7D8DF}" type="presOf" srcId="{F064D6DD-4CA6-4A99-B59E-D80EE280FCFF}" destId="{FA8C72E8-44B3-4A13-9BB9-40E1266A3D93}" srcOrd="1" destOrd="0" presId="urn:microsoft.com/office/officeart/2005/8/layout/orgChart1"/>
    <dgm:cxn modelId="{35730D73-8EBD-46F2-A269-6914227D5CB3}" srcId="{F2959EE2-3693-4900-B5BA-5208035DECEE}" destId="{24122F26-0244-442A-90E7-452B08573317}" srcOrd="1" destOrd="0" parTransId="{446AC2B6-1339-4364-8E9B-4928C0E6EDF9}" sibTransId="{F6A0AA95-BF16-4626-BFD0-354DC3B5B98D}"/>
    <dgm:cxn modelId="{6D5BDC59-EC55-488B-A379-DDA98B95B28E}" type="presOf" srcId="{D73FB608-A70D-4DB7-A1A5-3682C3582787}" destId="{0C5EF92B-8CA9-48B5-B4E7-CBB961A78168}" srcOrd="0" destOrd="0" presId="urn:microsoft.com/office/officeart/2005/8/layout/orgChart1"/>
    <dgm:cxn modelId="{A0349481-ADF9-4381-AF41-9AD4A79BF839}" srcId="{F2959EE2-3693-4900-B5BA-5208035DECEE}" destId="{F064D6DD-4CA6-4A99-B59E-D80EE280FCFF}" srcOrd="0" destOrd="0" parTransId="{9EB304B9-20A3-44A9-832A-E8C967B6D404}" sibTransId="{8287920A-F912-48C7-8235-4ECAC17CB845}"/>
    <dgm:cxn modelId="{888EF8A2-084D-40AB-A45D-68558FA64287}" type="presOf" srcId="{A511C1AC-90D1-48B3-A3D7-081809AEB212}" destId="{15E5556C-8350-4DEA-BA63-C09C2A403769}" srcOrd="0" destOrd="0" presId="urn:microsoft.com/office/officeart/2005/8/layout/orgChart1"/>
    <dgm:cxn modelId="{A05D40A3-8AC9-4CAE-BE27-B09173301DCB}" type="presOf" srcId="{F84A8AA7-8640-4ED5-AFB9-3126C4E0A7A4}" destId="{9FA6F110-E6A0-48F2-80E0-139249358EFC}" srcOrd="0" destOrd="0" presId="urn:microsoft.com/office/officeart/2005/8/layout/orgChart1"/>
    <dgm:cxn modelId="{4D7509A5-288E-4F34-9C38-DBBDE60F2608}" type="presOf" srcId="{47AF5F9F-A7CA-41B2-9F89-A02773952706}" destId="{2A3489CA-FDBF-4194-A557-869DC54B274D}" srcOrd="0" destOrd="0" presId="urn:microsoft.com/office/officeart/2005/8/layout/orgChart1"/>
    <dgm:cxn modelId="{DA4F34A6-A7FD-4B9C-92DD-F9F6D4E8BC6D}" srcId="{F2959EE2-3693-4900-B5BA-5208035DECEE}" destId="{F84A8AA7-8640-4ED5-AFB9-3126C4E0A7A4}" srcOrd="2" destOrd="0" parTransId="{47AF5F9F-A7CA-41B2-9F89-A02773952706}" sibTransId="{67C519AA-2816-46E8-8D49-92D2AAD96A3E}"/>
    <dgm:cxn modelId="{4128EAAA-86B5-43FC-998F-87AB1D51749D}" type="presOf" srcId="{24122F26-0244-442A-90E7-452B08573317}" destId="{6432E0E2-0EA0-4DC1-A31E-2DD8C80F7FE9}" srcOrd="1" destOrd="0" presId="urn:microsoft.com/office/officeart/2005/8/layout/orgChart1"/>
    <dgm:cxn modelId="{0EBAD1B2-2B63-4F44-BC2E-0BCD2D450986}" type="presOf" srcId="{AA727D4A-A885-4C23-97E7-91C7FD8669C4}" destId="{E536E758-9D77-4AC2-9796-549EE6FD341D}" srcOrd="0" destOrd="0" presId="urn:microsoft.com/office/officeart/2005/8/layout/orgChart1"/>
    <dgm:cxn modelId="{4E7839E7-BF62-4067-A91C-D470E51BF54F}" type="presOf" srcId="{24122F26-0244-442A-90E7-452B08573317}" destId="{D940849D-993B-4D4C-B218-43A860C059D2}" srcOrd="0" destOrd="0" presId="urn:microsoft.com/office/officeart/2005/8/layout/orgChart1"/>
    <dgm:cxn modelId="{2243F9E7-B51F-4DC2-9487-0C0BC5DA13C1}" type="presOf" srcId="{446AC2B6-1339-4364-8E9B-4928C0E6EDF9}" destId="{3E7C439E-CA2A-42AA-9BAC-572F1FFDAD8F}" srcOrd="0" destOrd="0" presId="urn:microsoft.com/office/officeart/2005/8/layout/orgChart1"/>
    <dgm:cxn modelId="{F408ABEB-1F10-4BC7-BA83-DDF58107473C}" type="presOf" srcId="{F84A8AA7-8640-4ED5-AFB9-3126C4E0A7A4}" destId="{229F954F-9C5E-4682-B4D8-291B0F5A4791}" srcOrd="1" destOrd="0" presId="urn:microsoft.com/office/officeart/2005/8/layout/orgChart1"/>
    <dgm:cxn modelId="{DC10FBEB-549E-4602-A404-A699BCFC5F42}" type="presOf" srcId="{F2959EE2-3693-4900-B5BA-5208035DECEE}" destId="{2B1F9905-0CC9-42B1-A90F-D36E631A5736}" srcOrd="1" destOrd="0" presId="urn:microsoft.com/office/officeart/2005/8/layout/orgChart1"/>
    <dgm:cxn modelId="{51F5ABF2-0DC2-4401-865A-FA474161EF11}" srcId="{D73FB608-A70D-4DB7-A1A5-3682C3582787}" destId="{F2959EE2-3693-4900-B5BA-5208035DECEE}" srcOrd="0" destOrd="0" parTransId="{51CC70F7-D9CA-4F59-A3A3-58AFA27BB18A}" sibTransId="{0FFD66CE-73F6-4FC6-9264-7929737012D0}"/>
    <dgm:cxn modelId="{46BB8BF7-DEFC-4CB6-B81B-89734D275024}" type="presOf" srcId="{F064D6DD-4CA6-4A99-B59E-D80EE280FCFF}" destId="{7632C16D-FF19-4D17-A2D4-8A92667C37D4}" srcOrd="0" destOrd="0" presId="urn:microsoft.com/office/officeart/2005/8/layout/orgChart1"/>
    <dgm:cxn modelId="{4BFC4B94-48A6-42B2-950E-0CD86CEA1077}" type="presParOf" srcId="{0C5EF92B-8CA9-48B5-B4E7-CBB961A78168}" destId="{ABF3224E-BA8D-4E25-930B-8A8321A38D50}" srcOrd="0" destOrd="0" presId="urn:microsoft.com/office/officeart/2005/8/layout/orgChart1"/>
    <dgm:cxn modelId="{D8C22E26-B999-40A2-96A5-B2D53AD130B0}" type="presParOf" srcId="{ABF3224E-BA8D-4E25-930B-8A8321A38D50}" destId="{7F9E99BA-3247-496A-8329-ACFCE293F9C5}" srcOrd="0" destOrd="0" presId="urn:microsoft.com/office/officeart/2005/8/layout/orgChart1"/>
    <dgm:cxn modelId="{E2C09E7C-4AB7-409F-AC1D-AAABF83EA3C1}" type="presParOf" srcId="{7F9E99BA-3247-496A-8329-ACFCE293F9C5}" destId="{A685D784-4417-4132-933F-DDD35D4C00BF}" srcOrd="0" destOrd="0" presId="urn:microsoft.com/office/officeart/2005/8/layout/orgChart1"/>
    <dgm:cxn modelId="{57659456-8993-4A4C-8ECB-6604E249CE20}" type="presParOf" srcId="{7F9E99BA-3247-496A-8329-ACFCE293F9C5}" destId="{2B1F9905-0CC9-42B1-A90F-D36E631A5736}" srcOrd="1" destOrd="0" presId="urn:microsoft.com/office/officeart/2005/8/layout/orgChart1"/>
    <dgm:cxn modelId="{9E52B422-453D-47DB-9C47-FEBD93FBB6A9}" type="presParOf" srcId="{ABF3224E-BA8D-4E25-930B-8A8321A38D50}" destId="{C35A0305-7D12-47DA-A105-5C815B2480DD}" srcOrd="1" destOrd="0" presId="urn:microsoft.com/office/officeart/2005/8/layout/orgChart1"/>
    <dgm:cxn modelId="{B109646D-7A8C-4CDF-BA71-49383A7CA22A}" type="presParOf" srcId="{C35A0305-7D12-47DA-A105-5C815B2480DD}" destId="{3E7C439E-CA2A-42AA-9BAC-572F1FFDAD8F}" srcOrd="0" destOrd="0" presId="urn:microsoft.com/office/officeart/2005/8/layout/orgChart1"/>
    <dgm:cxn modelId="{866A8A11-6B4A-4286-9731-6451C7705B68}" type="presParOf" srcId="{C35A0305-7D12-47DA-A105-5C815B2480DD}" destId="{CF457981-2EDF-4FE6-8EBA-673158DB4949}" srcOrd="1" destOrd="0" presId="urn:microsoft.com/office/officeart/2005/8/layout/orgChart1"/>
    <dgm:cxn modelId="{517CC7DF-C3A6-4A65-834F-8DF2AB3F7928}" type="presParOf" srcId="{CF457981-2EDF-4FE6-8EBA-673158DB4949}" destId="{FDA9D278-F468-4BED-BBE9-678161A1C5EF}" srcOrd="0" destOrd="0" presId="urn:microsoft.com/office/officeart/2005/8/layout/orgChart1"/>
    <dgm:cxn modelId="{A45E3441-A0EF-4929-8485-D4256C3DEE74}" type="presParOf" srcId="{FDA9D278-F468-4BED-BBE9-678161A1C5EF}" destId="{D940849D-993B-4D4C-B218-43A860C059D2}" srcOrd="0" destOrd="0" presId="urn:microsoft.com/office/officeart/2005/8/layout/orgChart1"/>
    <dgm:cxn modelId="{FF89469C-3599-46AF-9339-5B2F6F4B7092}" type="presParOf" srcId="{FDA9D278-F468-4BED-BBE9-678161A1C5EF}" destId="{6432E0E2-0EA0-4DC1-A31E-2DD8C80F7FE9}" srcOrd="1" destOrd="0" presId="urn:microsoft.com/office/officeart/2005/8/layout/orgChart1"/>
    <dgm:cxn modelId="{0CE68200-1AA1-45F5-8930-2D7DB6683BC1}" type="presParOf" srcId="{CF457981-2EDF-4FE6-8EBA-673158DB4949}" destId="{55634E6B-BD03-4DC7-9CD6-8D18746120DA}" srcOrd="1" destOrd="0" presId="urn:microsoft.com/office/officeart/2005/8/layout/orgChart1"/>
    <dgm:cxn modelId="{0DC12DF0-09E9-4FC3-A534-44FA948D3C48}" type="presParOf" srcId="{CF457981-2EDF-4FE6-8EBA-673158DB4949}" destId="{1121E023-F572-45A0-95BA-50270513ABE7}" srcOrd="2" destOrd="0" presId="urn:microsoft.com/office/officeart/2005/8/layout/orgChart1"/>
    <dgm:cxn modelId="{ACC96C42-E03D-450A-B259-C2EC73087846}" type="presParOf" srcId="{C35A0305-7D12-47DA-A105-5C815B2480DD}" destId="{2A3489CA-FDBF-4194-A557-869DC54B274D}" srcOrd="2" destOrd="0" presId="urn:microsoft.com/office/officeart/2005/8/layout/orgChart1"/>
    <dgm:cxn modelId="{BA66F9F4-D606-464E-93E4-965ED239AC81}" type="presParOf" srcId="{C35A0305-7D12-47DA-A105-5C815B2480DD}" destId="{D751288B-0B96-497E-B055-C0A619FD51B2}" srcOrd="3" destOrd="0" presId="urn:microsoft.com/office/officeart/2005/8/layout/orgChart1"/>
    <dgm:cxn modelId="{D95F0B2D-2226-4A43-9A12-5041BC493370}" type="presParOf" srcId="{D751288B-0B96-497E-B055-C0A619FD51B2}" destId="{4FF69413-3B90-483A-9906-AAF1B36BB896}" srcOrd="0" destOrd="0" presId="urn:microsoft.com/office/officeart/2005/8/layout/orgChart1"/>
    <dgm:cxn modelId="{67A9934A-DD9B-48ED-9CF6-DD2E955E5CA0}" type="presParOf" srcId="{4FF69413-3B90-483A-9906-AAF1B36BB896}" destId="{9FA6F110-E6A0-48F2-80E0-139249358EFC}" srcOrd="0" destOrd="0" presId="urn:microsoft.com/office/officeart/2005/8/layout/orgChart1"/>
    <dgm:cxn modelId="{9167B9B9-C477-4D76-BBDA-61382A326F33}" type="presParOf" srcId="{4FF69413-3B90-483A-9906-AAF1B36BB896}" destId="{229F954F-9C5E-4682-B4D8-291B0F5A4791}" srcOrd="1" destOrd="0" presId="urn:microsoft.com/office/officeart/2005/8/layout/orgChart1"/>
    <dgm:cxn modelId="{D236F148-0C80-4C69-A241-ED3C9A23E77B}" type="presParOf" srcId="{D751288B-0B96-497E-B055-C0A619FD51B2}" destId="{7B202EAE-C543-440F-9124-95721136D646}" srcOrd="1" destOrd="0" presId="urn:microsoft.com/office/officeart/2005/8/layout/orgChart1"/>
    <dgm:cxn modelId="{2AE4399B-186B-4694-8159-382ECC82E305}" type="presParOf" srcId="{D751288B-0B96-497E-B055-C0A619FD51B2}" destId="{569E860B-3AF4-467C-9D9C-CB0033A2D040}" srcOrd="2" destOrd="0" presId="urn:microsoft.com/office/officeart/2005/8/layout/orgChart1"/>
    <dgm:cxn modelId="{DF31F381-F7C0-47AC-8CB5-01F782EB4836}" type="presParOf" srcId="{C35A0305-7D12-47DA-A105-5C815B2480DD}" destId="{15E5556C-8350-4DEA-BA63-C09C2A403769}" srcOrd="4" destOrd="0" presId="urn:microsoft.com/office/officeart/2005/8/layout/orgChart1"/>
    <dgm:cxn modelId="{DFD16978-C6A9-4165-90F5-E91F887A0738}" type="presParOf" srcId="{C35A0305-7D12-47DA-A105-5C815B2480DD}" destId="{DF0F42F7-C075-411D-8E74-1B5EE6CED3AE}" srcOrd="5" destOrd="0" presId="urn:microsoft.com/office/officeart/2005/8/layout/orgChart1"/>
    <dgm:cxn modelId="{42D21444-F868-4CE8-A26F-5C45C7C97D55}" type="presParOf" srcId="{DF0F42F7-C075-411D-8E74-1B5EE6CED3AE}" destId="{485536A7-1F82-4F57-A233-612C45C4E4AC}" srcOrd="0" destOrd="0" presId="urn:microsoft.com/office/officeart/2005/8/layout/orgChart1"/>
    <dgm:cxn modelId="{383C1829-77C9-4EA3-8965-503F90F07810}" type="presParOf" srcId="{485536A7-1F82-4F57-A233-612C45C4E4AC}" destId="{E536E758-9D77-4AC2-9796-549EE6FD341D}" srcOrd="0" destOrd="0" presId="urn:microsoft.com/office/officeart/2005/8/layout/orgChart1"/>
    <dgm:cxn modelId="{A8033BF5-3D58-4675-9ADA-6B9F761DDD63}" type="presParOf" srcId="{485536A7-1F82-4F57-A233-612C45C4E4AC}" destId="{9663E60E-2CD1-4236-9568-C8B0CF39DC1F}" srcOrd="1" destOrd="0" presId="urn:microsoft.com/office/officeart/2005/8/layout/orgChart1"/>
    <dgm:cxn modelId="{DCAAEC96-D24F-480B-8569-F179B2C2DA77}" type="presParOf" srcId="{DF0F42F7-C075-411D-8E74-1B5EE6CED3AE}" destId="{253BDDDC-49FC-4FC0-B9CB-A74BDF6A5869}" srcOrd="1" destOrd="0" presId="urn:microsoft.com/office/officeart/2005/8/layout/orgChart1"/>
    <dgm:cxn modelId="{DF4E298B-F6B0-4535-B6C2-59AF545F933F}" type="presParOf" srcId="{DF0F42F7-C075-411D-8E74-1B5EE6CED3AE}" destId="{0288DBE3-FC52-4435-96F3-1ED7CE7E7FE3}" srcOrd="2" destOrd="0" presId="urn:microsoft.com/office/officeart/2005/8/layout/orgChart1"/>
    <dgm:cxn modelId="{788115E9-E70C-4AC6-8E1F-31CF36F4DB85}" type="presParOf" srcId="{ABF3224E-BA8D-4E25-930B-8A8321A38D50}" destId="{E9AC763B-2079-4C9B-B89D-DFA6D7EF3646}" srcOrd="2" destOrd="0" presId="urn:microsoft.com/office/officeart/2005/8/layout/orgChart1"/>
    <dgm:cxn modelId="{97DAF076-ACCA-456F-9CC6-F6C18A72EC42}" type="presParOf" srcId="{E9AC763B-2079-4C9B-B89D-DFA6D7EF3646}" destId="{C9048011-74A8-4699-8FE2-B55CBE97D2CB}" srcOrd="0" destOrd="0" presId="urn:microsoft.com/office/officeart/2005/8/layout/orgChart1"/>
    <dgm:cxn modelId="{8825CA77-438F-4843-939C-FE18CD7EC6CD}" type="presParOf" srcId="{E9AC763B-2079-4C9B-B89D-DFA6D7EF3646}" destId="{BC6838BC-ACE3-4987-9B0E-43184F1A5CA9}" srcOrd="1" destOrd="0" presId="urn:microsoft.com/office/officeart/2005/8/layout/orgChart1"/>
    <dgm:cxn modelId="{AC880860-EED3-49F8-B19C-EF212DFDEBAD}" type="presParOf" srcId="{BC6838BC-ACE3-4987-9B0E-43184F1A5CA9}" destId="{22294905-0D81-4FEB-9C9A-D45814C13830}" srcOrd="0" destOrd="0" presId="urn:microsoft.com/office/officeart/2005/8/layout/orgChart1"/>
    <dgm:cxn modelId="{E711D4E9-39E8-4502-8CF3-44BCBF26D9BA}" type="presParOf" srcId="{22294905-0D81-4FEB-9C9A-D45814C13830}" destId="{7632C16D-FF19-4D17-A2D4-8A92667C37D4}" srcOrd="0" destOrd="0" presId="urn:microsoft.com/office/officeart/2005/8/layout/orgChart1"/>
    <dgm:cxn modelId="{EDF95829-68BF-41E8-A819-E39DBE240D0A}" type="presParOf" srcId="{22294905-0D81-4FEB-9C9A-D45814C13830}" destId="{FA8C72E8-44B3-4A13-9BB9-40E1266A3D93}" srcOrd="1" destOrd="0" presId="urn:microsoft.com/office/officeart/2005/8/layout/orgChart1"/>
    <dgm:cxn modelId="{EE787B23-6269-4078-827E-2FD94A525CBD}" type="presParOf" srcId="{BC6838BC-ACE3-4987-9B0E-43184F1A5CA9}" destId="{2747EDA0-A483-461E-9683-DB333965B9F7}" srcOrd="1" destOrd="0" presId="urn:microsoft.com/office/officeart/2005/8/layout/orgChart1"/>
    <dgm:cxn modelId="{3A3F13C1-56D4-432B-B967-FD6B6B0CE3F2}" type="presParOf" srcId="{BC6838BC-ACE3-4987-9B0E-43184F1A5CA9}" destId="{0777D83C-519A-4EC0-A562-F4F77BBDDC31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48011-74A8-4699-8FE2-B55CBE97D2CB}">
      <dsp:nvSpPr>
        <dsp:cNvPr id="0" name=""/>
        <dsp:cNvSpPr/>
      </dsp:nvSpPr>
      <dsp:spPr>
        <a:xfrm>
          <a:off x="4682132" y="706938"/>
          <a:ext cx="1827366" cy="706933"/>
        </a:xfrm>
        <a:custGeom>
          <a:avLst/>
          <a:gdLst/>
          <a:ahLst/>
          <a:cxnLst/>
          <a:rect l="0" t="0" r="0" b="0"/>
          <a:pathLst>
            <a:path>
              <a:moveTo>
                <a:pt x="0" y="706933"/>
              </a:moveTo>
              <a:lnTo>
                <a:pt x="1827366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5556C-8350-4DEA-BA63-C09C2A403769}">
      <dsp:nvSpPr>
        <dsp:cNvPr id="0" name=""/>
        <dsp:cNvSpPr/>
      </dsp:nvSpPr>
      <dsp:spPr>
        <a:xfrm>
          <a:off x="4682132" y="1413872"/>
          <a:ext cx="4835425" cy="2602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5253"/>
              </a:lnTo>
              <a:lnTo>
                <a:pt x="4835425" y="2305253"/>
              </a:lnTo>
              <a:lnTo>
                <a:pt x="4835425" y="26021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489CA-FDBF-4194-A557-869DC54B274D}">
      <dsp:nvSpPr>
        <dsp:cNvPr id="0" name=""/>
        <dsp:cNvSpPr/>
      </dsp:nvSpPr>
      <dsp:spPr>
        <a:xfrm>
          <a:off x="4682132" y="1413872"/>
          <a:ext cx="1378152" cy="25892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2302"/>
              </a:lnTo>
              <a:lnTo>
                <a:pt x="1378152" y="2292302"/>
              </a:lnTo>
              <a:lnTo>
                <a:pt x="1378152" y="25892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7C439E-CA2A-42AA-9BAC-572F1FFDAD8F}">
      <dsp:nvSpPr>
        <dsp:cNvPr id="0" name=""/>
        <dsp:cNvSpPr/>
      </dsp:nvSpPr>
      <dsp:spPr>
        <a:xfrm>
          <a:off x="2674441" y="1413872"/>
          <a:ext cx="2007691" cy="2602166"/>
        </a:xfrm>
        <a:custGeom>
          <a:avLst/>
          <a:gdLst/>
          <a:ahLst/>
          <a:cxnLst/>
          <a:rect l="0" t="0" r="0" b="0"/>
          <a:pathLst>
            <a:path>
              <a:moveTo>
                <a:pt x="2007691" y="0"/>
              </a:moveTo>
              <a:lnTo>
                <a:pt x="2007691" y="2305253"/>
              </a:lnTo>
              <a:lnTo>
                <a:pt x="0" y="2305253"/>
              </a:lnTo>
              <a:lnTo>
                <a:pt x="0" y="26021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5D784-4417-4132-933F-DDD35D4C00BF}">
      <dsp:nvSpPr>
        <dsp:cNvPr id="0" name=""/>
        <dsp:cNvSpPr/>
      </dsp:nvSpPr>
      <dsp:spPr>
        <a:xfrm>
          <a:off x="3268265" y="5"/>
          <a:ext cx="2827734" cy="14138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Наставник (</a:t>
          </a:r>
          <a:r>
            <a:rPr lang="ru-RU" sz="2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Седип</a:t>
          </a: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Э.Э.)</a:t>
          </a:r>
        </a:p>
      </dsp:txBody>
      <dsp:txXfrm>
        <a:off x="3268265" y="5"/>
        <a:ext cx="2827734" cy="1413867"/>
      </dsp:txXfrm>
    </dsp:sp>
    <dsp:sp modelId="{D940849D-993B-4D4C-B218-43A860C059D2}">
      <dsp:nvSpPr>
        <dsp:cNvPr id="0" name=""/>
        <dsp:cNvSpPr/>
      </dsp:nvSpPr>
      <dsp:spPr>
        <a:xfrm>
          <a:off x="1260574" y="4016038"/>
          <a:ext cx="2827734" cy="14138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Диагностическое направление (1)</a:t>
          </a:r>
        </a:p>
      </dsp:txBody>
      <dsp:txXfrm>
        <a:off x="1260574" y="4016038"/>
        <a:ext cx="2827734" cy="1413867"/>
      </dsp:txXfrm>
    </dsp:sp>
    <dsp:sp modelId="{9FA6F110-E6A0-48F2-80E0-139249358EFC}">
      <dsp:nvSpPr>
        <dsp:cNvPr id="0" name=""/>
        <dsp:cNvSpPr/>
      </dsp:nvSpPr>
      <dsp:spPr>
        <a:xfrm>
          <a:off x="4646418" y="4003087"/>
          <a:ext cx="2827734" cy="14138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Аналитическое направление (2)</a:t>
          </a:r>
        </a:p>
      </dsp:txBody>
      <dsp:txXfrm>
        <a:off x="4646418" y="4003087"/>
        <a:ext cx="2827734" cy="1413867"/>
      </dsp:txXfrm>
    </dsp:sp>
    <dsp:sp modelId="{E536E758-9D77-4AC2-9796-549EE6FD341D}">
      <dsp:nvSpPr>
        <dsp:cNvPr id="0" name=""/>
        <dsp:cNvSpPr/>
      </dsp:nvSpPr>
      <dsp:spPr>
        <a:xfrm>
          <a:off x="8103691" y="4016038"/>
          <a:ext cx="2827734" cy="14138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Организационное направление (3-7)</a:t>
          </a:r>
        </a:p>
      </dsp:txBody>
      <dsp:txXfrm>
        <a:off x="8103691" y="4016038"/>
        <a:ext cx="2827734" cy="1413867"/>
      </dsp:txXfrm>
    </dsp:sp>
    <dsp:sp modelId="{7632C16D-FF19-4D17-A2D4-8A92667C37D4}">
      <dsp:nvSpPr>
        <dsp:cNvPr id="0" name=""/>
        <dsp:cNvSpPr/>
      </dsp:nvSpPr>
      <dsp:spPr>
        <a:xfrm>
          <a:off x="6509499" y="5"/>
          <a:ext cx="2827734" cy="14138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Наставляемый (</a:t>
          </a:r>
          <a:r>
            <a:rPr lang="ru-RU" sz="2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Кыргыс</a:t>
          </a: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С.С.)</a:t>
          </a:r>
        </a:p>
      </dsp:txBody>
      <dsp:txXfrm>
        <a:off x="6509499" y="5"/>
        <a:ext cx="2827734" cy="1413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1E2C8-A968-456B-8F8B-0AC01385CEDA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8CE02-5B1A-4523-ADD8-C8FA0CA85F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4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Титульный слайд</a:t>
            </a:r>
          </a:p>
        </p:txBody>
      </p:sp>
      <p:sp>
        <p:nvSpPr>
          <p:cNvPr id="2662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116FEF-AE1A-4BE3-BB71-FDF19C194DDB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9284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EBC45-5201-4240-B21E-B0538F735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1E0BAF-685A-48EE-AD79-56DE336620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633D18-23AF-4E57-84D5-2F05D0983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5913D8-4D6D-4792-A7AD-E54006784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E213A7-77CA-4422-9584-9D46351E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53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DF6E6-EF95-4960-8632-640A1669B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26748C-E1F1-4CE6-A30A-3FE3CE6ED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888E65-AADE-49E5-A625-2DFE377C0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5009A0-8E51-4DAE-9FA6-281F1E9ED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BBA32A-764D-4F84-9789-4BE3ECA7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6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BF715B4-C4FF-4D64-B9DB-FA9C684B5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E432AB-69C9-431B-B5F9-243E9585F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2F4DB8-6BC9-4E9C-825A-C00C52447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59A303-BDAC-4BBB-9853-E35F1CC80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3FA170-E1A8-4312-94B6-D6F404B2D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01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A73434-1E14-4E75-8689-ED8CD73BC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8E2618-3FF1-4708-8D13-1077948FF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69F8E7-AFE3-40CF-B779-9254CCE59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2CCD2C-A75E-4248-BA40-CD011CDC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2A1BE3-AF3A-4B55-A187-D935D052A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36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530BB-E1EA-4BC5-9DD8-26C7C0F4D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D8DA61-B568-4993-B783-876AC017B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C34009-A86C-440C-86D9-5702FD9A3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FCA705-A4A5-4263-9913-2CD884024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5ADC77-A92A-4CD0-BE94-0B35E5EB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7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9E9D9-869D-49C4-A45C-7429374C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B31FED-ACB7-45D1-A62E-B94517F743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7827DE-8B3E-492B-974F-62B23AE9C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BA8DE8-7852-466A-9C30-E1B67D50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29E163-ACD8-485C-8FD2-D97E06315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B3929E-F1DB-47DA-9342-B0250B8D4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9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815FA-D7EF-46DE-ADF5-41B7B0163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CDE9CE-BF5C-4D30-BC75-E08111A1E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34A9BC-2FF1-47CB-927B-8A0838B93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1C4388-707C-4E0A-9012-F3B8A3DD72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9489880-005C-4975-9289-2B87670FCE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FC17270-FFAC-4EFC-925D-728DEC073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58644DE-0F8C-40EF-B6F3-B609C7E00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7FC2AA-F832-4255-B0A2-09EA9259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81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3A756-4241-453F-BB2A-53347E2CE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9CFFA14-E282-4393-8D8A-BBB7D4BC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553DAE-C41B-4D64-9CB1-DFF0DD77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03E670-993C-4831-897A-E034A7CEA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7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3EA5E2-B228-4AAD-82C3-001AE3480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22E222-F15F-4B07-BFAC-049B3575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2D969B-175B-47C2-8628-421AA551E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47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3A847-8646-4F12-823B-4C42B46C9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856781-D34F-4D47-8F28-A3525CB1C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5470F9-C79E-415F-B891-499371167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A52BFF-CE23-4CA6-AF92-CC335200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AA46A3-C079-4A74-989A-A350C2627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D1577A-C540-475F-81EC-294426E1D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5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8163C-2217-4252-9D3E-6E917134B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A3A582-A2EB-40BD-A2BF-6E72661871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F0B7CE-1ADF-43FA-A2E7-D7CA92532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D3AFA7-F8FB-4681-9B20-31A151BF8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580C30-3B2A-4282-9EC6-ACB7CA075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236B09-6D91-445C-AF05-78563E472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9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3BC00-FED6-498B-B787-1CBCACB59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A21520-4D46-4288-8346-8409D3980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CDB361-67A3-4AC1-A4EC-913AB511D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60134-9902-48E5-8575-F44B37E3A6B4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9FAC37-1C1A-4B35-A606-A37535D5C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47D380-BB1B-42FD-9E5C-1B9F12A2B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9748C-FED2-415E-8E90-BD2DE6BB53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s://nsportal.ru/sites/default/files/2023/05/19/programma_nastavnika_sedip_e.e.docx" TargetMode="External"/><Relationship Id="rId5" Type="http://schemas.openxmlformats.org/officeDocument/2006/relationships/image" Target="../media/image17.png"/><Relationship Id="rId10" Type="http://schemas.openxmlformats.org/officeDocument/2006/relationships/hyperlink" Target="https://school-hovu-aksy.rtyva.ru/?page_id=5182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776" y="1"/>
            <a:ext cx="2976331" cy="16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-942" y="2854411"/>
            <a:ext cx="12192000" cy="1235675"/>
          </a:xfrm>
        </p:spPr>
        <p:txBody>
          <a:bodyPr rtlCol="0">
            <a:noAutofit/>
          </a:bodyPr>
          <a:lstStyle/>
          <a:p>
            <a:pPr algn="ctr"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программы наставничества по форме «Педагог-педагог»</a:t>
            </a:r>
          </a:p>
          <a:p>
            <a:pPr algn="ctr">
              <a:buNone/>
              <a:defRPr/>
            </a:pPr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«ОТ УРОКА К УСПЕХУ»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7344138" y="4341646"/>
            <a:ext cx="46076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Седип</a:t>
            </a: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Эмма </a:t>
            </a:r>
            <a:r>
              <a:rPr lang="ru-RU" sz="20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Эрес-ооловна</a:t>
            </a: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 eaLnBrk="1" hangingPunct="1"/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МБОУ </a:t>
            </a:r>
          </a:p>
          <a:p>
            <a:pPr algn="r" eaLnBrk="1" hangingPunct="1"/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Хову-Аксынская</a:t>
            </a: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3886812" y="6188870"/>
            <a:ext cx="4416491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29 мая 2023 года</a:t>
            </a:r>
          </a:p>
        </p:txBody>
      </p:sp>
      <p:pic>
        <p:nvPicPr>
          <p:cNvPr id="14342" name="Рисунок 6" descr="логотип Минобр Р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350" y="188640"/>
            <a:ext cx="163218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default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67170" y="188914"/>
            <a:ext cx="1485647" cy="107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Прямоугольник 10"/>
          <p:cNvSpPr>
            <a:spLocks noChangeArrowheads="1"/>
          </p:cNvSpPr>
          <p:nvPr/>
        </p:nvSpPr>
        <p:spPr bwMode="auto">
          <a:xfrm>
            <a:off x="238325" y="1352078"/>
            <a:ext cx="1171346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Республики Тыва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ГАОУ ДПО «Тувинский институт развития образования и повышения квалификации»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Республиканский конкурс «Лучший наставник Республики Тыва 2023 года»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-1" y="0"/>
            <a:ext cx="1219200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и целевые показатели достижения планируемых результатов и системных эффектов</a:t>
            </a:r>
            <a:endParaRPr lang="ru-RU" sz="2400" b="1" dirty="0">
              <a:solidFill>
                <a:srgbClr val="1B348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молодых кадров, закрепившихся в педагогической профессии к концу реализации программы наставничества – 100% от количества участвовавших;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учителей – молодых специалистов (с опытом работы от 0 до 3 лет), вошедших в программы наставничества в роли НАСТАВЛЯЕМОГО к началу нового учебного года – 100%;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учителей, вошедших в программы наставничества в роли НАСТАВНИКА к началу нового учебного года 100%</a:t>
            </a:r>
            <a:r>
              <a:rPr lang="ru-RU" sz="24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количества молодых педагогов;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удовлетворенности наставляемых молодых учителей  участием в программе наставничества к концу учебного года не менее 80%;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удовлетворенности наставников участием в программах наставничества к концу реализации программы не менее 80%;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 реализации Программы наставничества – 100%.</a:t>
            </a:r>
            <a:endParaRPr lang="ru-RU" sz="2400" b="1" dirty="0">
              <a:solidFill>
                <a:srgbClr val="1B348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643" y="-13508"/>
            <a:ext cx="1155358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-1" y="945325"/>
            <a:ext cx="10762735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53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164286" y="61227"/>
            <a:ext cx="9510760" cy="438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rgbClr val="1B3484"/>
                </a:solidFill>
                <a:latin typeface="Phenomena" panose="020B0604020202020204" charset="-52"/>
              </a:rPr>
              <a:t>Маркетинговые инструменты продвижения проекта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92206" y="925364"/>
            <a:ext cx="10781740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4583815"/>
            <a:ext cx="1835448" cy="2088834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 rotWithShape="1">
          <a:blip r:embed="rId5" cstate="print"/>
          <a:srcRect r="7535"/>
          <a:stretch/>
        </p:blipFill>
        <p:spPr bwMode="auto">
          <a:xfrm>
            <a:off x="92206" y="2425609"/>
            <a:ext cx="3369746" cy="199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8913" y="971083"/>
            <a:ext cx="1795020" cy="2493159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7" r="8732"/>
          <a:stretch/>
        </p:blipFill>
        <p:spPr bwMode="auto">
          <a:xfrm>
            <a:off x="6825511" y="2423710"/>
            <a:ext cx="3523402" cy="3632983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 rotWithShape="1">
          <a:blip r:embed="rId8" cstate="print"/>
          <a:srcRect t="25734" b="2"/>
          <a:stretch/>
        </p:blipFill>
        <p:spPr bwMode="auto">
          <a:xfrm>
            <a:off x="3623399" y="2425609"/>
            <a:ext cx="3152087" cy="36310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home\Desktop\Documents\копии документов все\Документы Седип Э.Э\2023-05-15 диплом наствник 2\диплом наствник 2 00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596082" y="4583814"/>
            <a:ext cx="1865870" cy="21798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92206" y="971083"/>
            <a:ext cx="98369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Официальные сайты ОО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https://school-hovu-aksy.rtyva.ru/?page_id=5182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наставника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programma_nastavnika_sedip_e.e.docx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 профессионального мастерства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заседаниях МО, семинарах различного уровня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178364" y="158729"/>
            <a:ext cx="10758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SWOT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696662C-3AFF-4DDC-BE71-2DFF6CE3C6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87" y="2858242"/>
            <a:ext cx="2975509" cy="64260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-26678" y="929913"/>
            <a:ext cx="10863554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713993"/>
              </p:ext>
            </p:extLst>
          </p:nvPr>
        </p:nvGraphicFramePr>
        <p:xfrm>
          <a:off x="0" y="975633"/>
          <a:ext cx="12191999" cy="5882367"/>
        </p:xfrm>
        <a:graphic>
          <a:graphicData uri="http://schemas.openxmlformats.org/drawingml/2006/table">
            <a:tbl>
              <a:tblPr firstRow="1" firstCol="1" bandRow="1"/>
              <a:tblGrid>
                <a:gridCol w="6095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1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Сильные стороны: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могут применить и другие учителя-предметники.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Гибкость планов и отчетов по реализации проекта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Слабые стороны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Материально-финансово-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экономическая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поддержка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Нематериальные:  упрощение процедуры аттестации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0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Возможности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Можно изменить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сроки реализации  от 1 до 3 лет.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 Стимулирование сторон наставничества: поощрения, публичное признание 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Угрозы: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1.Занятость учителей в школе, нагрузки.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2.Текучесть</a:t>
                      </a:r>
                      <a:r>
                        <a:rPr lang="ru-RU" sz="2400" b="1" baseline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кадров.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Способы минимизации угроз описаны в проекте -программы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0" y="1370622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1B3484"/>
                </a:solidFill>
                <a:latin typeface="Phenomena" panose="020B0604020202020204" charset="-52"/>
              </a:rPr>
              <a:t>	</a:t>
            </a:r>
            <a:r>
              <a:rPr lang="ru-RU" sz="2000" dirty="0"/>
              <a:t>Сегодня найти готового специалиста, который смог бы приступить  к работе без адаптационного периода или специального организационного сопровождения, практически невозможно и наставничество является  наиболее эффективным методом решения этой проблемы. Программа наставничества позволяет органически соединить профессиональное развитие гарантирует комплексный подход к каждому педагогу, включенному в программу. В нашем проекте «От урока к успеху» мы рассматриваем наставничество как средство профессионализации, профессиональной адаптации, обучение на рабочем месте, повышение квалификации специалистов, индивидуализации, построение маршрутов личного и профессионального роста, где наставником  может стать каждый для каждого.</a:t>
            </a:r>
          </a:p>
          <a:p>
            <a:r>
              <a:rPr lang="ru-RU" sz="2000" dirty="0"/>
              <a:t>Я  вижу педагога воспитателя и  наставника   человека, способствующего становлению личности.  </a:t>
            </a:r>
          </a:p>
          <a:p>
            <a:r>
              <a:rPr lang="ru-RU" sz="2000" dirty="0"/>
              <a:t>Как никогда </a:t>
            </a:r>
            <a:r>
              <a:rPr lang="ru-RU" sz="2000" b="1" dirty="0"/>
              <a:t>актуален </a:t>
            </a:r>
            <a:r>
              <a:rPr lang="ru-RU" sz="2000" dirty="0"/>
              <a:t>вопрос методического сопровождения молодого педагога: научить ориентироваться в потоке методической информации, впоследствии уметь самому создавать программы по предмету.  Практика работы с молодыми педагогами показывает, что даже при высоком уровне готовности их к педагогической деятельности, личностная и профессиональная адаптация протекает длительное время.  Трудности испытывают при составлении плана урока, его проведении, оформлении школьной документации как предметника, так и классного руководителя.</a:t>
            </a:r>
            <a:endParaRPr lang="ru-RU" sz="24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r>
              <a:rPr lang="ru-RU" sz="2400" b="1" dirty="0">
                <a:solidFill>
                  <a:srgbClr val="1B3484"/>
                </a:solidFill>
                <a:latin typeface="Phenomena" panose="020B0604020202020204" charset="-52"/>
              </a:rPr>
              <a:t>	Наставничество - не дань моде и не инновация, а достаточно традиционный, но при этом эффективный метод адаптации педагогов к новым условиям.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654835" y="1370622"/>
            <a:ext cx="952467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8178" y="142742"/>
            <a:ext cx="10180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программы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7670" y="931817"/>
            <a:ext cx="10997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программы наставничества продиктовано велением времени.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867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511996" y="203411"/>
            <a:ext cx="107584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1B3484"/>
                </a:solidFill>
                <a:latin typeface="Phenomena" panose="020B0604020202020204" charset="-52"/>
              </a:rPr>
              <a:t>Цель:  </a:t>
            </a:r>
          </a:p>
          <a:p>
            <a:endParaRPr lang="ru-RU" sz="32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r>
              <a:rPr lang="ru-RU" sz="2800" dirty="0"/>
              <a:t>оказание методической  помощи молодому специалисту в вопросах совершенствования  теоретических и практических знаний по предмету, повышение его педагогического мастерства, развитие и раскрытие потенциала личности, профессиональных умений и навыков, необходимое для успешной личной и профессиональной самореализации, самоопределения и профессиональной ориентации  при ведении уроков, успешное закрепление на месте работы молодого специалиста.</a:t>
            </a:r>
            <a:endParaRPr lang="ru-RU" sz="2800" b="1" dirty="0">
              <a:solidFill>
                <a:srgbClr val="1B3484"/>
              </a:solidFill>
              <a:latin typeface="Phenomena" panose="020B0604020202020204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-1" y="945325"/>
            <a:ext cx="10842171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18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339000" y="173520"/>
            <a:ext cx="1154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5D9B"/>
                </a:solidFill>
                <a:latin typeface="Phenomena" panose="020B0604020202020204" charset="-52"/>
              </a:rPr>
              <a:t>Цель программы по </a:t>
            </a:r>
            <a:r>
              <a:rPr lang="en-US" sz="3200" b="1" dirty="0">
                <a:solidFill>
                  <a:srgbClr val="005D9B"/>
                </a:solidFill>
                <a:latin typeface="Phenomena" panose="020B0604020202020204" charset="-52"/>
              </a:rPr>
              <a:t>SMART</a:t>
            </a:r>
            <a:r>
              <a:rPr lang="ru-RU" sz="3200" b="1" dirty="0">
                <a:solidFill>
                  <a:srgbClr val="005D9B"/>
                </a:solidFill>
                <a:latin typeface="Phenomena" panose="020B0604020202020204" charset="-52"/>
              </a:rPr>
              <a:t>: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824237" y="948482"/>
            <a:ext cx="952467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797019"/>
              </p:ext>
            </p:extLst>
          </p:nvPr>
        </p:nvGraphicFramePr>
        <p:xfrm>
          <a:off x="106790" y="994201"/>
          <a:ext cx="11965761" cy="586379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509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6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0528"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pecific /</a:t>
                      </a:r>
                      <a:r>
                        <a:rPr lang="en-US" sz="24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t-RU" sz="2400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Конкретный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методической  помощи молодому специалисту в вопросах совершенствования  теоретических и практических знаний по предмету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642"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easurable /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Измеримый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его педагогического мастерства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5751"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chievable /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Достижимый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и раскрытие потенциала личности, профессиональных умений и навыков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5307"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elevant /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Значимый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необходимых для успешной личной и профессиональной самореализации, самоопределения и профессиональной ориентации  при ведении уроков, успешное закрепление на месте работы молодого специалиста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0571"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ime related /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Соотносимый с конкретным сроком</a:t>
                      </a:r>
                      <a:endParaRPr lang="en-US" sz="20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данная программа рассчитана на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учебный год</a:t>
                      </a:r>
                      <a:r>
                        <a:rPr lang="ru-RU" sz="2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был реализован в 2021-2022 учебном году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495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0" y="0"/>
            <a:ext cx="12192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адаптировать молодых специалистов для вхождения в полноценный рабочий режим школы с целью закрепления их в образовательной организации;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выявлять склонности, потребности, возможности и трудности в работе через беседы, тестирования  и наблюдения;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спланировать систему мероприятий для передачи навыков, знаний, формирование ценностей у педагога с целью повышения личностного и профессионального уровня, а также качества обучения;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методическую помощь молодому специалисту в повышении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общедидактического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методического уровнях организации учебной  деятельности;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и способствовать развитию индивидуального стиля при ведении  уроков;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потребность в непрерывном самообразовании молодого специалиста;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результаты программы и ее эффективность.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0" y="917557"/>
            <a:ext cx="1087394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0" y="918909"/>
            <a:ext cx="1075037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7510" y="142742"/>
            <a:ext cx="71497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/ проектные линии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883125112"/>
              </p:ext>
            </p:extLst>
          </p:nvPr>
        </p:nvGraphicFramePr>
        <p:xfrm>
          <a:off x="0" y="964628"/>
          <a:ext cx="12192000" cy="5430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82" y="1652762"/>
            <a:ext cx="1941855" cy="284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485" y="1671319"/>
            <a:ext cx="2123787" cy="284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86"/>
            <a:ext cx="12192000" cy="9159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-1" y="196839"/>
            <a:ext cx="332396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solidFill>
                  <a:srgbClr val="1B3484"/>
                </a:solidFill>
                <a:latin typeface="Phenomena" panose="020B0604020202020204" charset="-52"/>
              </a:rPr>
              <a:t>Ресурсы проекта:</a:t>
            </a:r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0" y="945325"/>
            <a:ext cx="11074401" cy="645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B15E78-9DE4-4E4F-8BB3-C75E85F13D0D}"/>
              </a:ext>
            </a:extLst>
          </p:cNvPr>
          <p:cNvSpPr txBox="1"/>
          <p:nvPr/>
        </p:nvSpPr>
        <p:spPr>
          <a:xfrm>
            <a:off x="11074401" y="184482"/>
            <a:ext cx="679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815456"/>
              </p:ext>
            </p:extLst>
          </p:nvPr>
        </p:nvGraphicFramePr>
        <p:xfrm>
          <a:off x="-54906" y="842148"/>
          <a:ext cx="12136582" cy="59098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0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56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82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aseline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Организационно-управленческие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Приказ о наставничестве по школе. Утверждение программы наставника.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Назначение куратора наставничество по школе – завуч по методической части.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Ознакомление и согласие наставника и наставляемого с нормативно-правовыми материалами.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8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Кадровые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1" algn="l" fontAlgn="base"/>
                      <a:r>
                        <a:rPr lang="ru-RU" sz="18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Руководитель (директор),</a:t>
                      </a:r>
                      <a:r>
                        <a:rPr lang="ru-RU" sz="180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разделяющий ценности системы образования</a:t>
                      </a:r>
                    </a:p>
                    <a:p>
                      <a:pPr lvl="1" algn="l" fontAlgn="base"/>
                      <a:r>
                        <a:rPr lang="ru-RU" sz="180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Куратор реализации программы и маршрута – завуч школы</a:t>
                      </a:r>
                    </a:p>
                    <a:p>
                      <a:pPr lvl="1" algn="l" fontAlgn="base"/>
                      <a:r>
                        <a:rPr lang="ru-RU" sz="1800" u="non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Педагог-психолог в фокусе которого находятся участники программы наставничества</a:t>
                      </a:r>
                    </a:p>
                    <a:p>
                      <a:pPr lvl="1" algn="l" fontAlgn="base"/>
                      <a:r>
                        <a:rPr lang="ru-RU" sz="1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Педагог- наставник-предметник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опытный педагог, способный осуществлять методическую поддержку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l" fontAlgn="base"/>
                      <a:r>
                        <a:rPr lang="ru-RU" sz="1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Наставляемый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Молодой специалист, имеющий малый опыт работы – от 0 до 3 </a:t>
                      </a:r>
                      <a:endParaRPr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лет, не выработавший свои приёмы и методы работы с учащимися. </a:t>
                      </a:r>
                      <a:endParaRPr lang="ru-RU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33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Материально</a:t>
                      </a:r>
                      <a:r>
                        <a:rPr lang="ru-RU" sz="20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-технические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1" algn="l" fontAlgn="base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Автоматизированные рабочие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места для привлечённых кадров</a:t>
                      </a:r>
                    </a:p>
                    <a:p>
                      <a:pPr lvl="1" algn="l" fontAlgn="base"/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Мультимедийное оборудование и программное обеспечение, сервер, многофункциональный принтер, сканер….</a:t>
                      </a:r>
                    </a:p>
                    <a:p>
                      <a:pPr lvl="1" algn="l" fontAlgn="base"/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Аудитории -  </a:t>
                      </a:r>
                      <a:r>
                        <a:rPr lang="ru-RU" sz="1800" kern="1200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трансформеры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для занятий с наставником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33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bg1"/>
                          </a:solidFill>
                          <a:effectLst/>
                        </a:rPr>
                        <a:t>Финансово-экономические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Наставнику – 500 рублей надбавки, за каждого подопечного   с 40% сельскими и 50% северными процентами, 500*1,9=950 рублей в месяц, в год = 11 400 рублей.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Молодому специалисту 4% на ставку 12900*0,04=516 рублей, 516*1,9=980,4  рублей в месяц 11764,8 рублей в год. 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Итого, в общем, получается 23164,8 рублей на одного наставляемого.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76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bg1"/>
                          </a:solidFill>
                          <a:effectLst/>
                        </a:rPr>
                        <a:t>Содержательно-методические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r>
                        <a:rPr lang="ru-RU" sz="1800" dirty="0">
                          <a:effectLst/>
                        </a:rPr>
                        <a:t>Ресурсы наставника: программа наставничества, лекции, тренинги психолога,  мастер классы, открытые</a:t>
                      </a:r>
                      <a:r>
                        <a:rPr lang="ru-RU" sz="1800" baseline="0" dirty="0">
                          <a:effectLst/>
                        </a:rPr>
                        <a:t> уроки, план введения наставничества, дневник наставника, анализы уроков …., материалы педагога психолога.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174" y="71103"/>
            <a:ext cx="901023" cy="77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520" y="75752"/>
            <a:ext cx="1094837" cy="88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852" y="0"/>
            <a:ext cx="1318533" cy="97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8" b="29761"/>
          <a:stretch/>
        </p:blipFill>
        <p:spPr bwMode="auto">
          <a:xfrm>
            <a:off x="5965149" y="-8351"/>
            <a:ext cx="2341127" cy="978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53" y="14016"/>
            <a:ext cx="955791" cy="95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106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9318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99A75-356D-4A68-BDA7-CB791B726FCD}"/>
              </a:ext>
            </a:extLst>
          </p:cNvPr>
          <p:cNvSpPr txBox="1"/>
          <p:nvPr/>
        </p:nvSpPr>
        <p:spPr>
          <a:xfrm>
            <a:off x="8734566" y="7929349"/>
            <a:ext cx="26787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  <a:p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03" y="0"/>
            <a:ext cx="130569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>
            <a:off x="-7811" y="945325"/>
            <a:ext cx="11227745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431" y="111919"/>
            <a:ext cx="593222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реализации  программы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01012" y="38052"/>
            <a:ext cx="5841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и эффективность уроков молодого специалиста </a:t>
            </a:r>
            <a:r>
              <a:rPr lang="ru-RU" sz="2400" b="1" dirty="0" err="1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Кыргыс</a:t>
            </a:r>
            <a:r>
              <a:rPr lang="ru-RU" sz="24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С.С.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2418" y="1391154"/>
            <a:ext cx="599358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-высокий уровень включенности новых специалистов в педагогическую работу;</a:t>
            </a:r>
          </a:p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-наставляемый получат необходимые для данного периода профессиональной реализации компетенции, </a:t>
            </a:r>
          </a:p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-успешная адаптация молодого специалиста в школе;</a:t>
            </a:r>
          </a:p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-построение урока в соответствии требований ФГОС;</a:t>
            </a:r>
          </a:p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профессиональной компетентности в вопросах педагогики;</a:t>
            </a:r>
          </a:p>
          <a:p>
            <a:pPr lvl="0" algn="just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-появление собственных продуктов педагогической деятельности</a:t>
            </a:r>
          </a:p>
          <a:p>
            <a:pPr fontAlgn="base"/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наставника: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-эффективный способ самореализации;</a:t>
            </a:r>
          </a:p>
          <a:p>
            <a:pPr lvl="0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квалификации;</a:t>
            </a:r>
          </a:p>
          <a:p>
            <a:pPr lvl="0" fontAlgn="base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-достижение более высокого уровня профессиональной компетенции.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2418" y="991044"/>
            <a:ext cx="2465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/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наставляемого: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168276241"/>
              </p:ext>
            </p:extLst>
          </p:nvPr>
        </p:nvGraphicFramePr>
        <p:xfrm>
          <a:off x="6096000" y="991044"/>
          <a:ext cx="6032311" cy="5743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25464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Прямоугольник&#10;&#10;Автоматически созданное описание">
            <a:extLst>
              <a:ext uri="{FF2B5EF4-FFF2-40B4-BE49-F238E27FC236}">
                <a16:creationId xmlns:a16="http://schemas.microsoft.com/office/drawing/2014/main" id="{5BD8BFEE-56A4-44CC-808A-01F46A4CE2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58646" cy="93181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101D8AC-2AEB-4191-8C83-E1B774B518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8913" y="0"/>
            <a:ext cx="1843087" cy="94532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62B42D3-F545-4DB2-B492-E5DCCB34E1E2}"/>
              </a:ext>
            </a:extLst>
          </p:cNvPr>
          <p:cNvSpPr/>
          <p:nvPr/>
        </p:nvSpPr>
        <p:spPr>
          <a:xfrm flipV="1">
            <a:off x="17271" y="945324"/>
            <a:ext cx="10807248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Пятиугольник 2"/>
          <p:cNvSpPr/>
          <p:nvPr/>
        </p:nvSpPr>
        <p:spPr>
          <a:xfrm>
            <a:off x="17271" y="2181547"/>
            <a:ext cx="12192000" cy="1513669"/>
          </a:xfrm>
          <a:prstGeom prst="homePlate">
            <a:avLst/>
          </a:prstGeom>
          <a:solidFill>
            <a:srgbClr val="33CCCC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система образования: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включенности молодых (новых) специалистов в педагогическую профессию, создание банка учебно-методических и технологических материалов для поддержки наставнической деятельности </a:t>
            </a:r>
          </a:p>
          <a:p>
            <a:pPr lvl="0" algn="just"/>
            <a:endParaRPr lang="ru-RU" sz="2400" b="1" dirty="0">
              <a:solidFill>
                <a:srgbClr val="1B348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</a:pPr>
            <a:endParaRPr lang="ru-RU" sz="2000" b="1" dirty="0">
              <a:solidFill>
                <a:srgbClr val="1B3484"/>
              </a:solidFill>
              <a:latin typeface="Phenomena" panose="020B060402020202020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437" y="189906"/>
            <a:ext cx="1143441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3600" b="1" dirty="0">
                <a:solidFill>
                  <a:srgbClr val="1B34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Системные эффекты реализации проекта: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17271" y="991043"/>
            <a:ext cx="12192000" cy="1236220"/>
          </a:xfrm>
          <a:prstGeom prst="homePlate">
            <a:avLst/>
          </a:prstGeom>
          <a:solidFill>
            <a:srgbClr val="33CCCC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– увеличение количества молодых учителей, закрепившихся в профессии;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Программа наставничества с реализованными наставническими практиками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0" y="3695216"/>
            <a:ext cx="12191997" cy="1025065"/>
          </a:xfrm>
          <a:prstGeom prst="homePlate">
            <a:avLst/>
          </a:prstGeom>
          <a:solidFill>
            <a:srgbClr val="33CCCC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ОО: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улучшение образовательных результатов; улучшение психоэмоционального фона ОО; снижение текучести кадров, модели наставничества с описанием содержания и форм деятельности, механизмов взаимодействия педагогов и т.д.</a:t>
            </a:r>
          </a:p>
        </p:txBody>
      </p:sp>
      <p:sp>
        <p:nvSpPr>
          <p:cNvPr id="14" name="Пятиугольник 13"/>
          <p:cNvSpPr/>
          <p:nvPr/>
        </p:nvSpPr>
        <p:spPr>
          <a:xfrm>
            <a:off x="0" y="4720281"/>
            <a:ext cx="12192000" cy="842833"/>
          </a:xfrm>
          <a:prstGeom prst="homePlate">
            <a:avLst/>
          </a:prstGeom>
          <a:solidFill>
            <a:srgbClr val="33CCCC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Педагог-наставник: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уровня, рост числа собственных профессиональных работ (статей, исследований, методических практик и программ и т.д. 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0" y="5580636"/>
            <a:ext cx="12192000" cy="1277364"/>
          </a:xfrm>
          <a:prstGeom prst="homePlate">
            <a:avLst/>
          </a:prstGeom>
          <a:solidFill>
            <a:srgbClr val="33CCCC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Наставляемый: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уровня и уровня удовлетворенности своей профессией, сокращение числа конфликтов с педагогическим и родительским сообществами, улучшение психоэмоционального состояния </a:t>
            </a:r>
          </a:p>
        </p:txBody>
      </p:sp>
    </p:spTree>
    <p:extLst>
      <p:ext uri="{BB962C8B-B14F-4D97-AF65-F5344CB8AC3E}">
        <p14:creationId xmlns:p14="http://schemas.microsoft.com/office/powerpoint/2010/main" val="3427097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1252</Words>
  <Application>Microsoft Office PowerPoint</Application>
  <PresentationFormat>Широкоэкранный</PresentationFormat>
  <Paragraphs>129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Phenomena</vt:lpstr>
      <vt:lpstr>Times New Roman</vt:lpstr>
      <vt:lpstr>Trebuchet MS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Ботова Анна Викторовна</dc:creator>
  <cp:lastModifiedBy>Admin</cp:lastModifiedBy>
  <cp:revision>85</cp:revision>
  <cp:lastPrinted>2023-05-29T06:21:52Z</cp:lastPrinted>
  <dcterms:created xsi:type="dcterms:W3CDTF">2023-03-24T04:58:53Z</dcterms:created>
  <dcterms:modified xsi:type="dcterms:W3CDTF">2023-05-30T09:51:20Z</dcterms:modified>
</cp:coreProperties>
</file>