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6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4385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398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8625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409878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0632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94085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275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2095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437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018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706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382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294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736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89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22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420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1AF52F9-5A81-44DA-A544-3356E99568A7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087646D-9563-49EA-961C-969F09DBD2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254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60751" y="4725909"/>
            <a:ext cx="8534400" cy="185596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подготовке к летне-оздоровительному периоду в ДОУ                                               </a:t>
            </a: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</a:t>
            </a:r>
            <a:b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воспитатель- </a:t>
            </a:r>
            <a:r>
              <a:rPr lang="ru-RU" sz="1800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Т.Ф.Ткаченко</a:t>
            </a:r>
            <a:endParaRPr lang="ru-RU" sz="18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254" y="235390"/>
            <a:ext cx="4345664" cy="425194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625" y="150722"/>
            <a:ext cx="3383629" cy="4336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5669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3236" y="1801639"/>
            <a:ext cx="6138249" cy="2824682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80"/>
            <a:ext cx="4114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1356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55895" y="917387"/>
            <a:ext cx="10515600" cy="5628269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 использовать благоприятные для</a:t>
            </a:r>
            <a:r>
              <a:rPr lang="en-US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укрепления здоровья детей условия летнего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времени и добиться, чтобы ребёнок окреп, поправился и закалился, </a:t>
            </a: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научился понимать и полюбить удивительный, прекрасный мир растений и животных. </a:t>
            </a:r>
            <a:b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 природа представляет большие возможности для развития познавательных способностей дошкольников. </a:t>
            </a:r>
            <a:endParaRPr lang="ru-RU" sz="24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78"/>
          <a:stretch/>
        </p:blipFill>
        <p:spPr>
          <a:xfrm>
            <a:off x="8944823" y="166924"/>
            <a:ext cx="2912827" cy="222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272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489527"/>
            <a:ext cx="8078788" cy="5818909"/>
          </a:xfrm>
        </p:spPr>
        <p:txBody>
          <a:bodyPr>
            <a:normAutofit fontScale="90000"/>
          </a:bodyPr>
          <a:lstStyle/>
          <a:p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дошкольного 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образовательного</a:t>
            </a:r>
            <a:b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 в летний оздоровительный 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</a:t>
            </a:r>
            <a:r>
              <a:rPr lang="ru-RU" sz="2400" b="1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решает следующие задачи</a:t>
            </a: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-укрепление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 детей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-развитие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двигательной активности и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-приобщение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летним видам спорта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-создание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решения образовательных 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 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совместной деятельности с детьми.</a:t>
            </a:r>
            <a:br>
              <a:rPr lang="ru-RU" sz="24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00" y="337127"/>
            <a:ext cx="332740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230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0314" y="400365"/>
            <a:ext cx="8045593" cy="6391564"/>
          </a:xfrm>
        </p:spPr>
        <p:txBody>
          <a:bodyPr>
            <a:noAutofit/>
          </a:bodyPr>
          <a:lstStyle/>
          <a:p>
            <a:r>
              <a:rPr lang="ru-RU" sz="18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Критериями готовности ДОУ для качественной организации летней оздоровительной работы могут служить:</a:t>
            </a:r>
            <a:r>
              <a:rPr lang="ru-RU" sz="1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соответствие </a:t>
            </a:r>
            <a:r>
              <a:rPr lang="ru-RU" sz="1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оборудования игровых и физкультурных площадок и требованиям СанПиН и инструкции по охране жизни и здоровья детей,</a:t>
            </a:r>
            <a:br>
              <a:rPr lang="ru-RU" sz="1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-создание </a:t>
            </a:r>
            <a:r>
              <a:rPr lang="ru-RU" sz="1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своевременного увлажнения песка и участка,</a:t>
            </a:r>
            <a:br>
              <a:rPr lang="ru-RU" sz="1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-разнообразие </a:t>
            </a:r>
            <a:r>
              <a:rPr lang="ru-RU" sz="1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выносного оборудования для организации различных видов деятельности с детьми, создание условий для его хранения,</a:t>
            </a:r>
            <a:br>
              <a:rPr lang="ru-RU" sz="1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-наличие </a:t>
            </a:r>
            <a:r>
              <a:rPr lang="ru-RU" sz="1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необходимой документации: плана работы учреждения на летний период, </a:t>
            </a: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инструкций </a:t>
            </a:r>
            <a:r>
              <a:rPr lang="ru-RU" sz="1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организации питьевого режима, охраны жизни и здоровья детей, </a:t>
            </a: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1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экскурсий и походов за пределами территории детского </a:t>
            </a: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сада </a:t>
            </a:r>
            <a:r>
              <a:rPr lang="ru-RU" sz="1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</a:t>
            </a:r>
            <a:r>
              <a:rPr lang="ru-RU" sz="18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-рекомендаций </a:t>
            </a:r>
            <a:r>
              <a:rPr lang="ru-RU" sz="1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консультаций для педагогов и родителей,</a:t>
            </a:r>
            <a:br>
              <a:rPr lang="ru-RU" sz="18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5709"/>
            <a:ext cx="3740726" cy="4858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157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594" y="443345"/>
            <a:ext cx="7406842" cy="5477163"/>
          </a:xfrm>
        </p:spPr>
        <p:txBody>
          <a:bodyPr>
            <a:normAutofit/>
          </a:bodyPr>
          <a:lstStyle/>
          <a:p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нормами СанПиН в летний период непосредственно образовательная деятельность не проводится. 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Рекомендуется 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проводить спортивные и подвижные игры, спортивные праздники, экскурсии и др., а также увеличивать продолжительность прогулок.</a:t>
            </a:r>
            <a:b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достижения оздоровительного эффекта в режиме дня 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предусматривается 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максимальное пребывание детей на открытом воздухе, соответствующая возрасту продолжительность сна и других видов отдыха.</a:t>
            </a:r>
            <a:b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3273" y="212436"/>
            <a:ext cx="4248728" cy="6645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015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266" y="941560"/>
            <a:ext cx="7970900" cy="5052839"/>
          </a:xfrm>
        </p:spPr>
        <p:txBody>
          <a:bodyPr>
            <a:noAutofit/>
          </a:bodyPr>
          <a:lstStyle/>
          <a:p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оздоровительных мероприятий в летний период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гимнастика,</a:t>
            </a:r>
            <a:b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оздоровительный 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бег,</a:t>
            </a:r>
            <a:b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игры,</a:t>
            </a:r>
            <a:b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пешеходные 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прогулки, экскурсии, прогулки по 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маршрутам 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(простейший туризм),</a:t>
            </a:r>
            <a:b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двигательные разминки (на развитие мелкой моторики, на внимание и координацию движений, упражнения в равновесии, гимнастика расслабления, упражнения на формирование правильной осанки и свода стопы</a:t>
            </a:r>
            <a:r>
              <a:rPr lang="ru-RU" sz="2000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спортивные упражнения и элементы видов спорта,</a:t>
            </a:r>
            <a:b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после сна,</a:t>
            </a:r>
            <a:b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закаливающие мероприятия,</a:t>
            </a:r>
            <a:b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в режиме дня.</a:t>
            </a:r>
            <a:br>
              <a:rPr lang="ru-RU" sz="2000" i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i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1961" y="67147"/>
            <a:ext cx="313372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609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22" y="570369"/>
            <a:ext cx="8534400" cy="4971357"/>
          </a:xfrm>
        </p:spPr>
        <p:txBody>
          <a:bodyPr/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Закаливающие мероприятия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-хождение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босиком; 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-водные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процедуры  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-воздушные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ванны 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-солнечные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ванны </a:t>
            </a:r>
            <a:b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-аэрация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помещений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6472" y="2009870"/>
            <a:ext cx="5372100" cy="406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59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145" y="1023041"/>
            <a:ext cx="7764855" cy="4997513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Профилактические: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витаминотерапия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сок, фрукты в питании детей ежедневно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оздоровление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фитонцидами;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гимнастика;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самомассаж </a:t>
            </a: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массажными мячами.</a:t>
            </a:r>
            <a:b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19"/>
          <a:stretch/>
        </p:blipFill>
        <p:spPr>
          <a:xfrm>
            <a:off x="13705" y="2934956"/>
            <a:ext cx="4341011" cy="329219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67" r="3273" b="4934"/>
          <a:stretch/>
        </p:blipFill>
        <p:spPr>
          <a:xfrm>
            <a:off x="778598" y="350822"/>
            <a:ext cx="2860895" cy="231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143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4703" y="208229"/>
            <a:ext cx="8534400" cy="558598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3100" b="1" i="1" dirty="0">
                <a:solidFill>
                  <a:schemeClr val="accent1">
                    <a:lumMod val="75000"/>
                  </a:schemeClr>
                </a:solidFill>
              </a:rPr>
              <a:t>Работа с родителями.</a:t>
            </a:r>
            <a:r>
              <a:rPr lang="ru-RU" sz="31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1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100" b="1" i="1" dirty="0">
                <a:solidFill>
                  <a:schemeClr val="accent1">
                    <a:lumMod val="75000"/>
                  </a:schemeClr>
                </a:solidFill>
              </a:rPr>
              <a:t> </a:t>
            </a:r>
            <a:r>
              <a:rPr lang="ru-RU" sz="22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— неотъемлемая составляющая ежедневной работы педагогов и администрации ДОУ. Вся работа с родителями воспитанников летом направлена на решение приоритетных задач этого периода. Особого внимания требуют вопросы:</a:t>
            </a:r>
            <a:b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2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адаптации к условиям дошкольного учреждения вновь прибывших детей; </a:t>
            </a:r>
            <a:b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2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подготовки 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школе будущих первоклассников; </a:t>
            </a:r>
            <a:b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2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закаливания 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летом; </a:t>
            </a:r>
            <a:b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2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сохранения здоровья детей в летний период (предупреждение пищевых отравлений, солнечных ожогов и тепловых ударов, безопасное поведение около водоёмов и т. д.); </a:t>
            </a:r>
            <a:b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2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режима детей летом; </a:t>
            </a:r>
            <a:b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2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200" i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значения физкультуры и спорта в развитии ребёнка дошкольного возраста и др.</a:t>
            </a:r>
            <a:br>
              <a:rPr lang="ru-RU" sz="2200" i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i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4490" y="272041"/>
            <a:ext cx="2190939" cy="1837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58130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285</TotalTime>
  <Words>57</Words>
  <Application>Microsoft Office PowerPoint</Application>
  <PresentationFormat>Широкоэкранный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Century Gothic</vt:lpstr>
      <vt:lpstr>Times New Roman</vt:lpstr>
      <vt:lpstr>Wingdings 3</vt:lpstr>
      <vt:lpstr>Сектор</vt:lpstr>
      <vt:lpstr>О подготовке к летне-оздоровительному периоду в ДОУ                                               подготовила  воспитатель- Т.Ф.Ткаченко</vt:lpstr>
      <vt:lpstr>Важно  использовать благоприятные для     укрепления здоровья детей условия летнего   времени и добиться, чтобы ребёнок окреп, поправился и закалился,   научился понимать и полюбить удивительный, прекрасный мир растений и животных.   Летом природа представляет большие возможности для развития познавательных способностей дошкольников. </vt:lpstr>
      <vt:lpstr>Деятельность дошкольного образовательного   учреждения в летний оздоровительный   период   решает следующие задачи:  -укрепление здоровья детей,  -развитие двигательной активности и   -приобщение к летним видам спорта,  -создание условий для решения образовательных   задач в совместной деятельности с детьми. </vt:lpstr>
      <vt:lpstr>Критериями готовности ДОУ для качественной организации летней оздоровительной работы могут служить: - соответствие оборудования игровых и физкультурных площадок и требованиям СанПиН и инструкции по охране жизни и здоровья детей, -создание условий для своевременного увлажнения песка и участка, -разнообразие выносного оборудования для организации различных видов деятельности с детьми, создание условий для его хранения, -наличие необходимой документации: плана работы учреждения на летний период,  -инструкций по организации питьевого режима, охраны жизни и здоровья детей,  -организации экскурсий и походов за пределами территории детского сада различных -рекомендаций и консультаций для педагогов и родителей, </vt:lpstr>
      <vt:lpstr>В соответствии с нормами СанПиН в летний период непосредственно образовательная деятельность не проводится.  Рекомендуется проводить спортивные и подвижные игры, спортивные праздники, экскурсии и др., а также увеличивать продолжительность прогулок. Для достижения оздоровительного эффекта в режиме дня  предусматривается максимальное пребывание детей на открытом воздухе, соответствующая возрасту продолжительность сна и других видов отдыха. </vt:lpstr>
      <vt:lpstr>Формы оздоровительных мероприятий в летний период: -утренняя гимнастика, -оздоровительный бег, -подвижные игры, -пешеходные прогулки, экскурсии, прогулки по маршрутам (простейший туризм), двигательные разминки (на развитие мелкой моторики, на внимание и координацию движений, упражнения в равновесии, гимнастика расслабления, упражнения на формирование правильной осанки и свода стопы), спортивные упражнения и элементы видов спорта, гимнастика после сна, закаливающие мероприятия, индивидуальная работа в режиме дня. </vt:lpstr>
      <vt:lpstr>Закаливающие мероприятия : -хождение босиком;  -водные процедуры   -воздушные ванны  -солнечные ванны  -аэрация помещений</vt:lpstr>
      <vt:lpstr>Профилактические:  -витаминотерапия:  сок, фрукты в питании детей ежедневно. -оздоровление фитонцидами; -дыхательная гимнастика; -самомассаж массажными мячами. </vt:lpstr>
      <vt:lpstr>   Работа с родителями.  Работа с родителями — неотъемлемая составляющая ежедневной работы педагогов и администрации ДОУ. Вся работа с родителями воспитанников летом направлена на решение приоритетных задач этого периода. Особого внимания требуют вопросы: - адаптации к условиям дошкольного учреждения вновь прибывших детей;  -подготовки к школе будущих первоклассников;  -закаливания детей летом;  - сохранения здоровья детей в летний период (предупреждение пищевых отравлений, солнечных ожогов и тепловых ударов, безопасное поведение около водоёмов и т. д.);  - организации режима детей летом;  - значения физкультуры и спорта в развитии ребёнка дошкольного возраста и др. 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Важно всемерно использовать благоприятные для укрепления здоровья детей условия летнего времени и добиться, чтобы ребёнок окреп, поправился и закалился, научился понимать и полюбить удивительный, прекрасный мир растений и животных. Летом природа представляет большие возможности для развития познавательных способностей дошкольников. </dc:title>
  <dc:creator>User</dc:creator>
  <cp:lastModifiedBy>User</cp:lastModifiedBy>
  <cp:revision>20</cp:revision>
  <dcterms:created xsi:type="dcterms:W3CDTF">2023-05-27T09:42:08Z</dcterms:created>
  <dcterms:modified xsi:type="dcterms:W3CDTF">2023-05-30T10:34:29Z</dcterms:modified>
</cp:coreProperties>
</file>