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4" r:id="rId4"/>
    <p:sldId id="259" r:id="rId5"/>
    <p:sldId id="276" r:id="rId6"/>
    <p:sldId id="278" r:id="rId7"/>
    <p:sldId id="279" r:id="rId8"/>
    <p:sldId id="280" r:id="rId9"/>
    <p:sldId id="281" r:id="rId10"/>
    <p:sldId id="282" r:id="rId11"/>
    <p:sldId id="284" r:id="rId12"/>
    <p:sldId id="285" r:id="rId13"/>
    <p:sldId id="277" r:id="rId14"/>
    <p:sldId id="286" r:id="rId15"/>
    <p:sldId id="287" r:id="rId16"/>
    <p:sldId id="288" r:id="rId17"/>
    <p:sldId id="289" r:id="rId18"/>
    <p:sldId id="293" r:id="rId19"/>
    <p:sldId id="26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036E-C2D5-439B-B46E-5A77E2BF393D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849F-7034-4D2A-AA6D-65B5FFA8A9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036E-C2D5-439B-B46E-5A77E2BF393D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849F-7034-4D2A-AA6D-65B5FFA8A9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036E-C2D5-439B-B46E-5A77E2BF393D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849F-7034-4D2A-AA6D-65B5FFA8A9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036E-C2D5-439B-B46E-5A77E2BF393D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849F-7034-4D2A-AA6D-65B5FFA8A9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036E-C2D5-439B-B46E-5A77E2BF393D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849F-7034-4D2A-AA6D-65B5FFA8A9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036E-C2D5-439B-B46E-5A77E2BF393D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849F-7034-4D2A-AA6D-65B5FFA8A9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036E-C2D5-439B-B46E-5A77E2BF393D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849F-7034-4D2A-AA6D-65B5FFA8A9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036E-C2D5-439B-B46E-5A77E2BF393D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849F-7034-4D2A-AA6D-65B5FFA8A9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036E-C2D5-439B-B46E-5A77E2BF393D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849F-7034-4D2A-AA6D-65B5FFA8A9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036E-C2D5-439B-B46E-5A77E2BF393D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849F-7034-4D2A-AA6D-65B5FFA8A9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036E-C2D5-439B-B46E-5A77E2BF393D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5A2849F-7034-4D2A-AA6D-65B5FFA8A9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65036E-C2D5-439B-B46E-5A77E2BF393D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5A2849F-7034-4D2A-AA6D-65B5FFA8A9C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13" Type="http://schemas.openxmlformats.org/officeDocument/2006/relationships/image" Target="../media/image57.pn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12" Type="http://schemas.openxmlformats.org/officeDocument/2006/relationships/image" Target="../media/image56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11" Type="http://schemas.openxmlformats.org/officeDocument/2006/relationships/image" Target="../media/image55.jpeg"/><Relationship Id="rId5" Type="http://schemas.openxmlformats.org/officeDocument/2006/relationships/image" Target="../media/image49.jpeg"/><Relationship Id="rId10" Type="http://schemas.openxmlformats.org/officeDocument/2006/relationships/image" Target="../media/image54.jpeg"/><Relationship Id="rId4" Type="http://schemas.openxmlformats.org/officeDocument/2006/relationships/image" Target="../media/image48.jpeg"/><Relationship Id="rId9" Type="http://schemas.openxmlformats.org/officeDocument/2006/relationships/image" Target="../media/image53.jpeg"/><Relationship Id="rId14" Type="http://schemas.openxmlformats.org/officeDocument/2006/relationships/image" Target="../media/image5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4.jpeg"/><Relationship Id="rId7" Type="http://schemas.openxmlformats.org/officeDocument/2006/relationships/image" Target="../media/image68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8062" y="2636912"/>
            <a:ext cx="7851648" cy="1656184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ОБЪЕДИНЕНИЕ «БИСЕРИНКА»</a:t>
            </a:r>
            <a:endParaRPr lang="ru-RU" sz="6000" dirty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8062" y="4725144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Педагог</a:t>
            </a:r>
          </a:p>
          <a:p>
            <a:pPr algn="ctr"/>
            <a:r>
              <a:rPr lang="ru-RU" sz="2800" b="1" dirty="0" smtClean="0"/>
              <a:t>Примакова Мария Петровна</a:t>
            </a:r>
            <a:endParaRPr lang="ru-RU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НОВОГОДНИЙ КАЛЕЙДОСКОП…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C:\Users\Кирилл\Downloads\20181211_14460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1419225" cy="2517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ирилл\Downloads\20181220_13161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717032"/>
            <a:ext cx="1152128" cy="150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ирилл\Downloads\20181204_13085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1628800"/>
            <a:ext cx="143806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Кирилл\Downloads\20181218_144335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556792"/>
            <a:ext cx="1882636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ирилл\Downloads\20181217_160421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628800"/>
            <a:ext cx="1331632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Кирилл\Downloads\20181224_151535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4509120"/>
            <a:ext cx="1824741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Кирилл\Downloads\20181205_154126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556792"/>
            <a:ext cx="201622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Кирилл\Downloads\20181203_152639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149080"/>
            <a:ext cx="2111673" cy="2449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Кирилл\Downloads\20181203_161223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293096"/>
            <a:ext cx="1863215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Кирилл\Downloads\20181210_150921.jpg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4869160"/>
            <a:ext cx="1370088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 descr="http://1.bp.blogspot.com/-YsWE92tkLSA/UptDU2ZPooI/AAAAAAAAIXI/tS4zcoF1lK8/s1600/53aa5c4497fc.pn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14007">
            <a:off x="3995823" y="4163594"/>
            <a:ext cx="683831" cy="596215"/>
          </a:xfrm>
          <a:prstGeom prst="rect">
            <a:avLst/>
          </a:prstGeom>
          <a:noFill/>
        </p:spPr>
      </p:pic>
      <p:pic>
        <p:nvPicPr>
          <p:cNvPr id="15" name="Picture 2" descr="http://1.bp.blogspot.com/-YsWE92tkLSA/UptDU2ZPooI/AAAAAAAAIXI/tS4zcoF1lK8/s1600/53aa5c4497fc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14007">
            <a:off x="2608121" y="5471612"/>
            <a:ext cx="960432" cy="837376"/>
          </a:xfrm>
          <a:prstGeom prst="rect">
            <a:avLst/>
          </a:prstGeom>
          <a:noFill/>
        </p:spPr>
      </p:pic>
      <p:pic>
        <p:nvPicPr>
          <p:cNvPr id="16" name="Picture 2" descr="http://1.bp.blogspot.com/-YsWE92tkLSA/UptDU2ZPooI/AAAAAAAAIXI/tS4zcoF1lK8/s1600/53aa5c4497fc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14007">
            <a:off x="1822987" y="3644380"/>
            <a:ext cx="564032" cy="4917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347864" y="4149080"/>
            <a:ext cx="5194920" cy="221360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Лишь бисер, бусины и леска,</a:t>
            </a:r>
          </a:p>
          <a:p>
            <a:pPr algn="ctr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Фантазия и ловкость рук, </a:t>
            </a:r>
          </a:p>
          <a:p>
            <a:pPr algn="ctr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вот - красы полны и блеска,</a:t>
            </a:r>
          </a:p>
          <a:p>
            <a:pPr algn="ctr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Рождаются шедевры вдруг.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9" name="Рисунок 8" descr="C:\Users\Кирилл\Downloads\20190222_15153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2802871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AutoShape 2" descr="https://img-fotki.yandex.ru/get/5631/206429358.2e/0_b5ca1_a9f4498_X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64" name="AutoShape 4" descr="https://img-fotki.yandex.ru/get/5631/206429358.2e/0_b5ca1_a9f4498_X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 descr="D:\БИСЕРИНКА\20190424_14104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764704"/>
            <a:ext cx="1809325" cy="3299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D:\БИСЕРИНКА\20190424_14100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764704"/>
            <a:ext cx="1872207" cy="3282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D:\БИСЕРИНКА\20190424_140941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764704"/>
            <a:ext cx="187220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0" y="5733256"/>
            <a:ext cx="327585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Ладышкова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Татьяна Павловна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БИСЕРИНКА\20190201_13192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980729"/>
            <a:ext cx="244827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БИСЕРИНКА\20190222_15141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980728"/>
            <a:ext cx="1686476" cy="219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БИСЕРИНКА\20190222_15061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2708920"/>
            <a:ext cx="2094668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БИСЕРИНКА\20190222_150638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708920"/>
            <a:ext cx="2094668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Кирилл\Downloads\20190306_164649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836712"/>
            <a:ext cx="244827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D:\БИСЕРИНКА\20190401_111659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284984"/>
            <a:ext cx="400050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6" name="Picture 2" descr="D:\Сотворение и Восхождение  ноябрь 2018\работы\Ладышкова ТП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9" y="836712"/>
            <a:ext cx="1584176" cy="175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92471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НАШИ ДОСТИЖЕНИЯ…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290" name="Picture 2" descr="https://pp.userapi.com/c852124/v852124838/2bd61/2Fe1gtXFRM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819837"/>
            <a:ext cx="2592287" cy="3649748"/>
          </a:xfrm>
          <a:prstGeom prst="rect">
            <a:avLst/>
          </a:prstGeom>
          <a:noFill/>
        </p:spPr>
      </p:pic>
      <p:pic>
        <p:nvPicPr>
          <p:cNvPr id="12292" name="Picture 4" descr="https://pp.userapi.com/c852124/v852124838/2bd69/Ut9XNeVc9O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8465" y="2819574"/>
            <a:ext cx="2572959" cy="365001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15616" y="1769296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КАРПЕНКО ВИКТОРИЯ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4048" y="1769296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ЛОМОНОСОВА ВЕРА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1988840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ГРИНЧЕНКО МИЛАНА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00192" y="2204864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АББАСОВА МАРИЯ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5856" y="5013176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ГУКОВА 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ЕЛЕНА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3010" name="Picture 2" descr="https://pp.userapi.com/c852224/v852224458/d592a/gFNG_qJ-3j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924944"/>
            <a:ext cx="2664296" cy="3728770"/>
          </a:xfrm>
          <a:prstGeom prst="rect">
            <a:avLst/>
          </a:prstGeom>
          <a:noFill/>
        </p:spPr>
      </p:pic>
      <p:pic>
        <p:nvPicPr>
          <p:cNvPr id="43012" name="Picture 4" descr="https://pp.userapi.com/c852224/v852224458/d5932/MtQkV3gkDA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980728"/>
            <a:ext cx="2744230" cy="3864844"/>
          </a:xfrm>
          <a:prstGeom prst="rect">
            <a:avLst/>
          </a:prstGeom>
          <a:noFill/>
        </p:spPr>
      </p:pic>
      <p:pic>
        <p:nvPicPr>
          <p:cNvPr id="43014" name="Picture 6" descr="https://pp.userapi.com/c852224/v852224458/d5955/IsogYKinqaM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2996952"/>
            <a:ext cx="2598826" cy="3678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228184" y="1628800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ЛИТВИНЕНКО АННА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1840" y="5157192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ЛАДЫШКОВА</a:t>
            </a:r>
            <a:b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ТАТЬЯНА</a:t>
            </a:r>
            <a:b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ПАВЛОВНА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5059" name="Picture 3" descr="D:\Сотворение и Восхождение  ноябрь 2018\Ладышкова ТП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836712"/>
            <a:ext cx="2880320" cy="4050488"/>
          </a:xfrm>
          <a:prstGeom prst="rect">
            <a:avLst/>
          </a:prstGeom>
          <a:noFill/>
        </p:spPr>
      </p:pic>
      <p:pic>
        <p:nvPicPr>
          <p:cNvPr id="45060" name="Picture 4" descr="C:\Users\Кирилл\Desktop\грамота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1996" y="2708920"/>
            <a:ext cx="2735839" cy="3864560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348880"/>
            <a:ext cx="280531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6"/>
          <p:cNvSpPr>
            <a:spLocks noGrp="1"/>
          </p:cNvSpPr>
          <p:nvPr>
            <p:ph type="title"/>
          </p:nvPr>
        </p:nvSpPr>
        <p:spPr>
          <a:xfrm>
            <a:off x="203672" y="1412776"/>
            <a:ext cx="2890664" cy="794352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КАРПЕНКО </a:t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АЛИНА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1628800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КУЛИКОВА ДАРЬЯ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8184" y="1628800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КЛИМЕНКОВА ПОЛИНА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3848" y="4941168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НАМЕНАСЕНКО СОФЬЯ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6082" name="Picture 2" descr="C:\Users\Кирилл\Desktop\грамота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564904"/>
            <a:ext cx="2880320" cy="4056394"/>
          </a:xfrm>
          <a:prstGeom prst="rect">
            <a:avLst/>
          </a:prstGeom>
          <a:noFill/>
        </p:spPr>
      </p:pic>
      <p:pic>
        <p:nvPicPr>
          <p:cNvPr id="46083" name="Picture 3" descr="C:\Users\Кирилл\Desktop\грамота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980728"/>
            <a:ext cx="2736304" cy="3856280"/>
          </a:xfrm>
          <a:prstGeom prst="rect">
            <a:avLst/>
          </a:prstGeom>
          <a:noFill/>
        </p:spPr>
      </p:pic>
      <p:pic>
        <p:nvPicPr>
          <p:cNvPr id="46084" name="Picture 4" descr="C:\Users\Кирилл\Desktop\грамота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708920"/>
            <a:ext cx="2695947" cy="37868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187624" y="1598534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ОБОДОВА ЭВЕЛИНА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7107" name="Picture 3" descr="C:\Users\Кирилл\Desktop\грамота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438659"/>
            <a:ext cx="2816150" cy="3988994"/>
          </a:xfrm>
          <a:prstGeom prst="rect">
            <a:avLst/>
          </a:prstGeom>
          <a:noFill/>
        </p:spPr>
      </p:pic>
      <p:pic>
        <p:nvPicPr>
          <p:cNvPr id="8" name="Picture 4" descr="C:\Users\Кирилл\Desktop\грамота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2429531"/>
            <a:ext cx="2823386" cy="395231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670376" y="1557505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ШУТОВА КСЕНИЯ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04088"/>
            <a:ext cx="3384376" cy="70868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ПЛОТНИКОВА </a:t>
            </a:r>
            <a:b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ЕКАТЕРИНА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3384376" cy="483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484784"/>
            <a:ext cx="346135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860032" y="764704"/>
            <a:ext cx="3384376" cy="708688"/>
          </a:xfrm>
          <a:prstGeom prst="rect">
            <a:avLst/>
          </a:prstGeom>
        </p:spPr>
        <p:txBody>
          <a:bodyPr vert="horz" lIns="0" rIns="0" bIns="0" anchor="b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ФРОЛОВА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ПОЛИНА</a:t>
            </a:r>
            <a:endParaRPr kumimoji="0" lang="ru-RU" sz="24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88840"/>
            <a:ext cx="8229600" cy="2880320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БЛАГОДАРИМ ЗА ВНИМАНИЕ!</a:t>
            </a:r>
            <a:endParaRPr lang="ru-RU" sz="8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ТВОРЧЕСТВО НАША ЖИЗНЬ…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5" name="Picture 1" descr="D:\20181127_1446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760" y="1935163"/>
            <a:ext cx="7786480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Кирилл\Downloads\20190419_1939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727" y="5085184"/>
            <a:ext cx="2160240" cy="1623709"/>
          </a:xfrm>
          <a:prstGeom prst="rect">
            <a:avLst/>
          </a:prstGeom>
          <a:noFill/>
        </p:spPr>
      </p:pic>
      <p:pic>
        <p:nvPicPr>
          <p:cNvPr id="8" name="Рисунок 7" descr="C:\Users\Кирилл\Downloads\20190419_19400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4032" y="1087996"/>
            <a:ext cx="2160240" cy="1700983"/>
          </a:xfrm>
          <a:prstGeom prst="rect">
            <a:avLst/>
          </a:prstGeom>
          <a:noFill/>
        </p:spPr>
      </p:pic>
      <p:pic>
        <p:nvPicPr>
          <p:cNvPr id="9" name="Рисунок 8" descr="C:\Users\Кирилл\Downloads\20190419_19400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299" y="1266301"/>
            <a:ext cx="2094668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Кирилл\Downloads\20190429_155045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7748" y="2820461"/>
            <a:ext cx="2169049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Кирилл\Downloads\20190429_151828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3301" y="3900581"/>
            <a:ext cx="1674523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Кирилл\Downloads\20190429_152427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3468" y="3866958"/>
            <a:ext cx="1683714" cy="284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Кирилл\Downloads\20190429_164702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1149" y="1088740"/>
            <a:ext cx="187220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Кирилл\Downloads\20190429_155950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5539" y="980728"/>
            <a:ext cx="172819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-10763" y="-278062"/>
            <a:ext cx="9144000" cy="148478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ГЕОРГИЕВСКАЯ ЛЕНТА – СИМВОЛ ПОБЕДЫ </a:t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К 9 МАЯ СВОИМИ  РУКАМИ…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158644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Участие в районной выставке технического и декоративно-прикладного творчества учащихся Азовского района…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314" name="Picture 2" descr="https://pp.userapi.com/c856124/v856124906/15252/ZZWvedxbzi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7842338" cy="44235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https://pp.userapi.com/c856124/v856124906/15270/s4h8bl7BTr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914961" cy="2520280"/>
          </a:xfrm>
          <a:prstGeom prst="rect">
            <a:avLst/>
          </a:prstGeom>
          <a:noFill/>
        </p:spPr>
      </p:pic>
      <p:pic>
        <p:nvPicPr>
          <p:cNvPr id="32770" name="Picture 2" descr="https://pp.userapi.com/c856124/v856124906/1527a/8ibg9Lj51yU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88640"/>
            <a:ext cx="4392488" cy="3024336"/>
          </a:xfrm>
          <a:prstGeom prst="rect">
            <a:avLst/>
          </a:prstGeom>
          <a:noFill/>
        </p:spPr>
      </p:pic>
      <p:pic>
        <p:nvPicPr>
          <p:cNvPr id="6" name="Содержимое 5" descr="https://pp.userapi.com/c856124/v856124906/15284/4Do9F51dFsE.jpg"/>
          <p:cNvPicPr>
            <a:picLocks noGrp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05064"/>
            <a:ext cx="280831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pp.userapi.com/c856124/v856124906/152a0/yv0BHF98NMw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132856"/>
            <a:ext cx="278130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pp.userapi.com/c856124/v856124906/152b2/m7LFzTgILZU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284984"/>
            <a:ext cx="554461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08688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ПАСХАЛЬНЫЙ СУВЕНИР СВОИМИ РУКАМИ…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 descr="https://nsportal.ru/sites/default/files/styles/media_gallery_large/public/gallery/2018/12/22/mastera_i_masteritsy_obedineniya_quotbiserinkaquot/20181030_135106.jpg?itok=qbBXmRq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24744"/>
            <a:ext cx="5400600" cy="3453872"/>
          </a:xfrm>
          <a:prstGeom prst="rect">
            <a:avLst/>
          </a:prstGeom>
          <a:noFill/>
        </p:spPr>
      </p:pic>
      <p:pic>
        <p:nvPicPr>
          <p:cNvPr id="5" name="Рисунок 4" descr="C:\Users\Кирилл\Downloads\20190424_15025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4653136"/>
            <a:ext cx="2721099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Рисунок 20" descr="20190424_15242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789040"/>
            <a:ext cx="1904231" cy="2592288"/>
          </a:xfrm>
          <a:prstGeom prst="rect">
            <a:avLst/>
          </a:prstGeom>
          <a:noFill/>
        </p:spPr>
      </p:pic>
      <p:pic>
        <p:nvPicPr>
          <p:cNvPr id="33793" name="Рисунок 29" descr="20190424_15415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1196752"/>
            <a:ext cx="1943100" cy="2505075"/>
          </a:xfrm>
          <a:prstGeom prst="rect">
            <a:avLst/>
          </a:prstGeom>
          <a:noFill/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Рисунок 8" descr="C:\Users\Кирилл\Downloads\20190426_152851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653136"/>
            <a:ext cx="237626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Кирилл\Downloads\20190426_14233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1847604" cy="2844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ирилл\Downloads\20190417_16292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56993"/>
            <a:ext cx="184666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ирилл\Downloads\20190426_14231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260648"/>
            <a:ext cx="1716329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Кирилл\Downloads\20190426_13411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3356992"/>
            <a:ext cx="1788337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ирилл\Downloads\20190426_162236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908720"/>
            <a:ext cx="2282825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Кирилл\Downloads\20190424_154158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908720"/>
            <a:ext cx="2304256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Кирилл\Downloads\20190418_140906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789040"/>
            <a:ext cx="453650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ВОСЬМОЕ МАРТА, ПРАЗДНИК МАМ, </a:t>
            </a:r>
            <a:b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ТУК-ТУК! — СТУЧИТСЯ В ДВЕРИ К НАМ…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C:\Users\Кирилл\Downloads\20190301_16590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172819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ирилл\Downloads\20190307_14594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556792"/>
            <a:ext cx="1724025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ирилл\Downloads\20190307_140826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789040"/>
            <a:ext cx="180167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Кирилл\Downloads\20190306_155055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365104"/>
            <a:ext cx="1745083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ирилл\Downloads\20190306_154959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4293096"/>
            <a:ext cx="184721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Кирилл\Downloads\20190306_173748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556792"/>
            <a:ext cx="174307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Кирилл\Downloads\20190307_151544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556792"/>
            <a:ext cx="144016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Кирилл\Downloads\20190307_151523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844824"/>
            <a:ext cx="129614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Кирилл\Downloads\20190312_134623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365104"/>
            <a:ext cx="1997199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ПОДАРКИ К 23 ФЕВРАЛЯ…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C:\Users\Кирилл\Downloads\20190307_14133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172360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ирилл\Downloads\20190313_16593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4293096"/>
            <a:ext cx="1300614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ирилл\Downloads\20190206_13553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509120"/>
            <a:ext cx="27908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Кирилл\Downloads\20190305_134541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1484784"/>
            <a:ext cx="1588692" cy="27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ирилл\Downloads\20190215_171652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772816"/>
            <a:ext cx="2505075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Кирилл\Downloads\20190222_151429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772816"/>
            <a:ext cx="1656184" cy="2401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D:\карта памяти лджи\20180221_171856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735796" y="4905164"/>
            <a:ext cx="136815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D:\замок талантов октябрь 2017\фото работ бисеринка январь 2018\20180214_132832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83568" y="4941168"/>
            <a:ext cx="144016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486</TotalTime>
  <Words>85</Words>
  <Application>Microsoft Office PowerPoint</Application>
  <PresentationFormat>Экран (4:3)</PresentationFormat>
  <Paragraphs>35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Calibri</vt:lpstr>
      <vt:lpstr>Constantia</vt:lpstr>
      <vt:lpstr>Times New Roman</vt:lpstr>
      <vt:lpstr>Wingdings 2</vt:lpstr>
      <vt:lpstr>Поток</vt:lpstr>
      <vt:lpstr>ОБЪЕДИНЕНИЕ «БИСЕРИНКА»</vt:lpstr>
      <vt:lpstr>ТВОРЧЕСТВО НАША ЖИЗНЬ…</vt:lpstr>
      <vt:lpstr>ГЕОРГИЕВСКАЯ ЛЕНТА – СИМВОЛ ПОБЕДЫ   К 9 МАЯ СВОИМИ  РУКАМИ…</vt:lpstr>
      <vt:lpstr>Участие в районной выставке технического и декоративно-прикладного творчества учащихся Азовского района…</vt:lpstr>
      <vt:lpstr>Презентация PowerPoint</vt:lpstr>
      <vt:lpstr>ПАСХАЛЬНЫЙ СУВЕНИР СВОИМИ РУКАМИ…</vt:lpstr>
      <vt:lpstr>Презентация PowerPoint</vt:lpstr>
      <vt:lpstr> ВОСЬМОЕ МАРТА, ПРАЗДНИК МАМ,  ТУК-ТУК! — СТУЧИТСЯ В ДВЕРИ К НАМ…</vt:lpstr>
      <vt:lpstr>ПОДАРКИ К 23 ФЕВРАЛЯ…</vt:lpstr>
      <vt:lpstr>НОВОГОДНИЙ КАЛЕЙДОСКОП…</vt:lpstr>
      <vt:lpstr>Презентация PowerPoint</vt:lpstr>
      <vt:lpstr>Презентация PowerPoint</vt:lpstr>
      <vt:lpstr>НАШИ ДОСТИЖЕНИЯ…</vt:lpstr>
      <vt:lpstr>Презентация PowerPoint</vt:lpstr>
      <vt:lpstr>КАРПЕНКО  АЛИНА</vt:lpstr>
      <vt:lpstr>Презентация PowerPoint</vt:lpstr>
      <vt:lpstr>Презентация PowerPoint</vt:lpstr>
      <vt:lpstr>ПЛОТНИКОВА  ЕКАТЕРИНА</vt:lpstr>
      <vt:lpstr>БЛАГОДАРИМ ЗА ВНИМАНИЕ!</vt:lpstr>
    </vt:vector>
  </TitlesOfParts>
  <Company>DG Win&amp;Soft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ОБЪЕДИНЕНИЕ «БИСЕРИНКА»</dc:title>
  <dc:creator>Кирилл</dc:creator>
  <cp:lastModifiedBy>marya</cp:lastModifiedBy>
  <cp:revision>62</cp:revision>
  <dcterms:created xsi:type="dcterms:W3CDTF">2018-05-13T15:38:53Z</dcterms:created>
  <dcterms:modified xsi:type="dcterms:W3CDTF">2023-05-30T18:30:03Z</dcterms:modified>
</cp:coreProperties>
</file>