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2E5-6C6F-4931-B622-A2A2FE587047}" type="datetimeFigureOut">
              <a:rPr lang="ru-RU" smtClean="0"/>
              <a:t>вт 30.05.23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E05A6-7BE8-4084-B850-41DCD63ED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456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2E5-6C6F-4931-B622-A2A2FE587047}" type="datetimeFigureOut">
              <a:rPr lang="ru-RU" smtClean="0"/>
              <a:t>вт 30.05.23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E05A6-7BE8-4084-B850-41DCD63ED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6889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2E5-6C6F-4931-B622-A2A2FE587047}" type="datetimeFigureOut">
              <a:rPr lang="ru-RU" smtClean="0"/>
              <a:t>вт 30.05.23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E05A6-7BE8-4084-B850-41DCD63ED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5639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2E5-6C6F-4931-B622-A2A2FE587047}" type="datetimeFigureOut">
              <a:rPr lang="ru-RU" smtClean="0"/>
              <a:t>вт 30.05.23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E05A6-7BE8-4084-B850-41DCD63ED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920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2E5-6C6F-4931-B622-A2A2FE587047}" type="datetimeFigureOut">
              <a:rPr lang="ru-RU" smtClean="0"/>
              <a:t>вт 30.05.23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E05A6-7BE8-4084-B850-41DCD63ED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3989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2E5-6C6F-4931-B622-A2A2FE587047}" type="datetimeFigureOut">
              <a:rPr lang="ru-RU" smtClean="0"/>
              <a:t>вт 30.05.23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E05A6-7BE8-4084-B850-41DCD63ED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298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2E5-6C6F-4931-B622-A2A2FE587047}" type="datetimeFigureOut">
              <a:rPr lang="ru-RU" smtClean="0"/>
              <a:t>вт 30.05.23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E05A6-7BE8-4084-B850-41DCD63ED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2E5-6C6F-4931-B622-A2A2FE587047}" type="datetimeFigureOut">
              <a:rPr lang="ru-RU" smtClean="0"/>
              <a:t>вт 30.05.23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E05A6-7BE8-4084-B850-41DCD63ED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675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2E5-6C6F-4931-B622-A2A2FE587047}" type="datetimeFigureOut">
              <a:rPr lang="ru-RU" smtClean="0"/>
              <a:t>вт 30.05.23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E05A6-7BE8-4084-B850-41DCD63ED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874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2E5-6C6F-4931-B622-A2A2FE587047}" type="datetimeFigureOut">
              <a:rPr lang="ru-RU" smtClean="0"/>
              <a:t>вт 30.05.23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E05A6-7BE8-4084-B850-41DCD63ED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102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362E5-6C6F-4931-B622-A2A2FE587047}" type="datetimeFigureOut">
              <a:rPr lang="ru-RU" smtClean="0"/>
              <a:t>вт 30.05.23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BE05A6-7BE8-4084-B850-41DCD63ED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251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362E5-6C6F-4931-B622-A2A2FE587047}" type="datetimeFigureOut">
              <a:rPr lang="ru-RU" smtClean="0"/>
              <a:t>вт 30.05.23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BE05A6-7BE8-4084-B850-41DCD63ED8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58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7" y="0"/>
            <a:ext cx="12346236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9764" y="-165473"/>
            <a:ext cx="11838236" cy="390350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Презентация на тему: </a:t>
            </a:r>
            <a:r>
              <a:rPr lang="ru-RU" dirty="0" smtClean="0">
                <a:solidFill>
                  <a:srgbClr val="7030A0"/>
                </a:solidFill>
              </a:rPr>
              <a:t>«Творчество Петра Ильича Чайковского»</a:t>
            </a:r>
            <a:br>
              <a:rPr lang="ru-RU" dirty="0" smtClean="0">
                <a:solidFill>
                  <a:srgbClr val="7030A0"/>
                </a:solidFill>
              </a:rPr>
            </a:b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(для детей старшего дошкольного возраста)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01118" y="5405594"/>
            <a:ext cx="9144000" cy="938762"/>
          </a:xfrm>
        </p:spPr>
        <p:txBody>
          <a:bodyPr>
            <a:normAutofit fontScale="32500" lnSpcReduction="20000"/>
          </a:bodyPr>
          <a:lstStyle/>
          <a:p>
            <a:r>
              <a:rPr lang="ru-RU" sz="7400" dirty="0" smtClean="0">
                <a:solidFill>
                  <a:schemeClr val="bg1"/>
                </a:solidFill>
              </a:rPr>
              <a:t>Выполнила: Музыкальный руководитель Сучкова Лариса Юрьевна</a:t>
            </a:r>
          </a:p>
          <a:p>
            <a:r>
              <a:rPr lang="ru-RU" sz="7400" dirty="0" smtClean="0">
                <a:solidFill>
                  <a:schemeClr val="bg1"/>
                </a:solidFill>
              </a:rPr>
              <a:t>МБДОУ «Детский сад общеразвивающего вида № 173»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63619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89784" y="2423710"/>
            <a:ext cx="42084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Слушание пьесы «Баба Яга» П. И. Чайковского из «Детского альбома».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361" y="980502"/>
            <a:ext cx="4252511" cy="505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603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962659" y="2181340"/>
            <a:ext cx="435166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Слушание пьесы «Марш деревянных солдатиков» П. И. Чайковского из «Детского альбома».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130" y="1123720"/>
            <a:ext cx="5761822" cy="4516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396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77001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83022" y="1038577"/>
            <a:ext cx="391724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Пётр Ильич Чайковский (1840–1893 гг.) – знаменитый русский композитор, дирижёр. Один из величайших композиторов мира, автор более </a:t>
            </a:r>
            <a:r>
              <a:rPr lang="ru-RU" sz="2800" dirty="0" smtClean="0">
                <a:solidFill>
                  <a:srgbClr val="0070C0"/>
                </a:solidFill>
              </a:rPr>
              <a:t>восьмидесяти</a:t>
            </a: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музыкальных произведений.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798" y="1038577"/>
            <a:ext cx="4895426" cy="437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2285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9889" y="778934"/>
            <a:ext cx="293511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В доме Чайковских часто звучала музыка. Его родители увлекались игрой на фортепиано, органе. В возрасте пяти лет он уже умел играть на фортепиано, </a:t>
            </a:r>
            <a:r>
              <a:rPr lang="ru-RU" sz="2400" dirty="0" smtClean="0">
                <a:solidFill>
                  <a:srgbClr val="0070C0"/>
                </a:solidFill>
              </a:rPr>
              <a:t>ещё </a:t>
            </a:r>
            <a:r>
              <a:rPr lang="ru-RU" sz="2400" dirty="0" smtClean="0">
                <a:solidFill>
                  <a:srgbClr val="0070C0"/>
                </a:solidFill>
              </a:rPr>
              <a:t>через три года превосходно играл по нотам.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678" y="936978"/>
            <a:ext cx="7484534" cy="4741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2072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1" y="14111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794" y="1016000"/>
            <a:ext cx="3014451" cy="46058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429956" y="902887"/>
            <a:ext cx="4109155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Проявив склонность к сочинению музыки, Чайковский становится студентом консерватории Петербурга. После окончания консерватории композитор Чайковский становится профессором в Московской консерватории.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8884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24889" y="1723200"/>
            <a:ext cx="356729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Творчество Чайковского подарило нам оперы, симфонии, балеты, одним из которых является знаменитое «Лебединое озеро».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11" y="993422"/>
            <a:ext cx="6649156" cy="4786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60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01648" y="1002535"/>
            <a:ext cx="397708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Вкладом в детскую музыкальную литературу стал сборник пьес для детей под названием «Детский альбом». В него вошли 24 пьески, в которых композитор описал целый день </a:t>
            </a:r>
            <a:r>
              <a:rPr lang="ru-RU" sz="2800" dirty="0" smtClean="0">
                <a:solidFill>
                  <a:srgbClr val="0070C0"/>
                </a:solidFill>
              </a:rPr>
              <a:t>ребёнка</a:t>
            </a:r>
            <a:r>
              <a:rPr lang="ru-RU" sz="2800" dirty="0" smtClean="0">
                <a:solidFill>
                  <a:srgbClr val="0070C0"/>
                </a:solidFill>
              </a:rPr>
              <a:t>, его игры, наблюдения, переживания.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713" y="1002535"/>
            <a:ext cx="4303025" cy="502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567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1860" y="782197"/>
            <a:ext cx="114355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У Чайковского была сестра, в семье которой было 7 детей. Он часто приезжал к ним в гости в загородный дом, часами возился со своими племянниками и племянницами: участвовал в их играх, музыкальных и танцевальных вечерах, гулял с детьми. Но, особенно, Чайковскому нравился мальчик Володя. Именно ему композитор посвятил цикл песен из «Детского альбома».</a:t>
            </a:r>
            <a:endParaRPr lang="ru-RU" sz="24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210" y="2721189"/>
            <a:ext cx="2165044" cy="31843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561" y="2721188"/>
            <a:ext cx="5021856" cy="3153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4865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85544" y="2159306"/>
            <a:ext cx="305167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Слушание пьесы «Болезнь куклы» П. И. Чайковского из «Детского альбома».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350" y="1013552"/>
            <a:ext cx="5122844" cy="4825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4315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66053" y="2385854"/>
            <a:ext cx="439573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Слушание пьесы «Новая кукла» П. И. Чайковского из «Детского альбома».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451" y="1079653"/>
            <a:ext cx="4924539" cy="4957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5952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</TotalTime>
  <Words>298</Words>
  <Application>Microsoft Office PowerPoint</Application>
  <PresentationFormat>Широкоэкранный</PresentationFormat>
  <Paragraphs>13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на тему: «Творчество Петра Ильича Чайковского»  (для детей старшего дошкольного возраста)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15</cp:revision>
  <dcterms:created xsi:type="dcterms:W3CDTF">2023-05-30T15:14:42Z</dcterms:created>
  <dcterms:modified xsi:type="dcterms:W3CDTF">2023-05-30T18:19:31Z</dcterms:modified>
</cp:coreProperties>
</file>