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6624736" cy="1512167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Развитие речи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852936"/>
            <a:ext cx="6912768" cy="2952328"/>
          </a:xfrm>
        </p:spPr>
        <p:txBody>
          <a:bodyPr>
            <a:normAutofit fontScale="70000" lnSpcReduction="20000"/>
          </a:bodyPr>
          <a:lstStyle/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Подготовили воспитатели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ГБДОУ детский сад №91 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Красносельского района 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Санкт-Петербурга 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Младшая группа «</a:t>
            </a:r>
            <a:r>
              <a:rPr lang="ru-RU" sz="2200" b="1" dirty="0" err="1">
                <a:solidFill>
                  <a:srgbClr val="212745"/>
                </a:solidFill>
                <a:latin typeface="Times New Roman"/>
                <a:ea typeface="Calibri"/>
              </a:rPr>
              <a:t>Дельфинчики</a:t>
            </a: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»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Аликова Суфия Рафаиловна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pPr marL="27432" lvl="0" algn="r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</a:pPr>
            <a:r>
              <a:rPr lang="ru-RU" sz="2200" b="1" dirty="0" err="1">
                <a:solidFill>
                  <a:srgbClr val="212745"/>
                </a:solidFill>
                <a:latin typeface="Times New Roman"/>
                <a:ea typeface="Calibri"/>
              </a:rPr>
              <a:t>Потерина</a:t>
            </a:r>
            <a:r>
              <a:rPr lang="ru-RU" sz="2200" b="1" dirty="0">
                <a:solidFill>
                  <a:srgbClr val="212745"/>
                </a:solidFill>
                <a:latin typeface="Times New Roman"/>
                <a:ea typeface="Calibri"/>
              </a:rPr>
              <a:t> Ольга Валерьевна</a:t>
            </a:r>
            <a:endParaRPr lang="ru-RU" sz="1400" dirty="0">
              <a:solidFill>
                <a:srgbClr val="4F271C">
                  <a:shade val="30000"/>
                  <a:satMod val="150000"/>
                </a:srgbClr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C:\Users\Суфия\Desktop\hello_html_1ee5c69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2018545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04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332657"/>
            <a:ext cx="6965245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Цветы украшают луга и леса,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Но это не только природы краса-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В них пчёлы находят целительный дар,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И бабочки пьют из них сладкий нектар.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Не надо, друзья, их бессмысленно рвать,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Не надо букеты из них составлять…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Завянут букеты… Погибнут цветы…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И больше не будет такой красоты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!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- Не рви цветы, не топчи цветы, иначе они могут исчезнуть навсегда, а если тебе понравился цветок, то сфотографируй его на память или нарисуй, а ещё можно сделать красивую картину!</a:t>
            </a:r>
            <a:endParaRPr lang="ru-RU" dirty="0"/>
          </a:p>
        </p:txBody>
      </p:sp>
      <p:pic>
        <p:nvPicPr>
          <p:cNvPr id="4" name="Рисунок 3" descr="C:\Users\Суфия\Desktop\красочное-собрание-бабочки-изолированное-на-белизне-11298636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3" t="-1" r="56496" b="69497"/>
          <a:stretch/>
        </p:blipFill>
        <p:spPr bwMode="auto">
          <a:xfrm rot="1513785">
            <a:off x="1241096" y="1128273"/>
            <a:ext cx="875665" cy="8193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Суфия\Desktop\979e575ba2a558b0c25f8bf272dfbfe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" t="60026" r="78919" b="1"/>
          <a:stretch/>
        </p:blipFill>
        <p:spPr bwMode="auto">
          <a:xfrm rot="14493233">
            <a:off x="7010534" y="989034"/>
            <a:ext cx="864096" cy="983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5682">
            <a:off x="1030090" y="2538474"/>
            <a:ext cx="964916" cy="152870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3762" flipH="1">
            <a:off x="6995275" y="2549806"/>
            <a:ext cx="980402" cy="1506044"/>
          </a:xfrm>
          <a:prstGeom prst="rect">
            <a:avLst/>
          </a:prstGeom>
        </p:spPr>
      </p:pic>
      <p:pic>
        <p:nvPicPr>
          <p:cNvPr id="8" name="Рисунок 7" descr="C:\Users\Суфия\Desktop\hello_html_736d35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445224"/>
            <a:ext cx="1203325" cy="8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Суфия\Desktop\hello_html_736d35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67494"/>
            <a:ext cx="1203325" cy="8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Суфия\Desktop\hello_html_736d35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5443767"/>
            <a:ext cx="1203325" cy="857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Суфия\Desktop\hello_html_736d35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5445224"/>
            <a:ext cx="1203325" cy="857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1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675314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5400" b="1" u="sng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Тема: «Первоцветы»</a:t>
            </a:r>
            <a:r>
              <a:rPr lang="ru-RU" sz="54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5400" dirty="0">
                <a:solidFill>
                  <a:schemeClr val="accent1"/>
                </a:solidFill>
                <a:latin typeface="Calibri"/>
                <a:ea typeface="Calibri"/>
                <a:cs typeface="Times New Roman"/>
              </a:rPr>
            </a:br>
            <a:endParaRPr lang="ru-RU" sz="54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119257"/>
            <a:ext cx="6327805" cy="360381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Задачи</a:t>
            </a:r>
            <a:r>
              <a:rPr lang="ru-RU" sz="3600" b="1" dirty="0">
                <a:latin typeface="Times New Roman"/>
                <a:ea typeface="Times New Roman"/>
                <a:cs typeface="Times New Roman"/>
              </a:rPr>
              <a:t>: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</a:rPr>
              <a:t>Установить </a:t>
            </a:r>
            <a:r>
              <a:rPr lang="ru-RU" dirty="0">
                <a:latin typeface="Times New Roman"/>
              </a:rPr>
              <a:t>связи между цветением растений и погодой в разные периоды весны.</a:t>
            </a:r>
            <a:endParaRPr lang="ru-RU" dirty="0"/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Calibri"/>
                <a:cs typeface="Times New Roman"/>
              </a:rPr>
              <a:t>Учить различать и называть первоцветы (мать и мачеха, подснежник, одуванчик, тюльпан).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Развивать умственную операцию сравнения: находить общие признаки у одуванчика и тюльпана, пользуясь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мнемотаблицей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закреплять умение называть основные части растений.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Вызывать радость от красоты растений, воспитывать бережное отношение к природе.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91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332657"/>
            <a:ext cx="6965245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6984776" cy="5030373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Ход 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100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Назови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какое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сейчас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время года? (весна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</a:t>
            </a:r>
          </a:p>
          <a:p>
            <a:pPr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1000"/>
              </a:spcAft>
              <a:buFontTx/>
              <a:buChar char="-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100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Какие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признаки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весны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ты знаешь?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772522"/>
            <a:ext cx="2833275" cy="2106399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068960"/>
            <a:ext cx="372728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5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1"/>
            <a:ext cx="6965245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6984776" cy="5102381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Пригрело землю солнышко, снег растаял, вода напоила землю и появились из неё сначала листочки, потом вырос, потянулся к солнышку стебелёк, затем распустился цветок. Какие весенние цветы ты знаешь?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" t="4648" r="3005" b="4437"/>
          <a:stretch/>
        </p:blipFill>
        <p:spPr>
          <a:xfrm>
            <a:off x="2267744" y="2708920"/>
            <a:ext cx="471203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1"/>
            <a:ext cx="6965245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764704"/>
            <a:ext cx="6183789" cy="511256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-Где встречается мать-и-мачеха?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 поляне, в лесу) </a:t>
            </a:r>
            <a:endParaRPr lang="ru-RU" sz="36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600" dirty="0" smtClean="0">
              <a:solidFill>
                <a:srgbClr val="FF0000"/>
              </a:solidFill>
              <a:latin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Почему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 этого цветка такое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странное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название? Послушай!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Нижняя часть листочка пушистая за счет волосков, покрывающих лист как паутинка. Прикоснувшись к нижней части листа, можно почувствовать тепло и мягкость, как мать. Верхняя часть листа холодная, жесткая и скользкая при прикосновении, ее называют «мачехой».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2"/>
          <a:stretch/>
        </p:blipFill>
        <p:spPr bwMode="auto">
          <a:xfrm>
            <a:off x="6156176" y="836712"/>
            <a:ext cx="1249094" cy="19470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486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965245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7" y="836712"/>
            <a:ext cx="6840759" cy="488635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– Здравствуйте, извините, что опоздал. Я узнал, что сегодня вы будете говорить о цветах и принёс вам свой любимый цветок в подарок. Такие цветы растут у нас на клумбах в Цветочном городе. Вот только я забыл, как он называется. Что это за растение? 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27983" y="3205336"/>
            <a:ext cx="2304255" cy="280831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573016"/>
            <a:ext cx="1152128" cy="169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5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6633"/>
            <a:ext cx="6965245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5"/>
            <a:ext cx="7056784" cy="403244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Когда цветут мать-и-мачеха и тюльпаны? (Мать-и-мачеха и тюльпаны весенние цветы. Цветут  они  весной.)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Какие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 высоте цветы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(Тюльпан высокий, а мать-и-мачеха низкая)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Сколько стеблей у цветков? (У мать-и мачехи много стебельков, а у тюльпана один стебель)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Какая форма листа у цветков? (У мать-и мачехи лист овальный, по краям зубчики. А у тюльпана лист удлиненный).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Суфия\Desktop\slide-6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6" t="25513" r="5882" b="16266"/>
          <a:stretch/>
        </p:blipFill>
        <p:spPr bwMode="auto">
          <a:xfrm>
            <a:off x="3131840" y="4944791"/>
            <a:ext cx="1080120" cy="11557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Суфия\Desktop\kisspng-clip-art-tulip-image-portable-network-graphics-des-5d19b1a02cbef8.598248461561964960183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3096"/>
            <a:ext cx="760978" cy="1841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37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1"/>
            <a:ext cx="6965245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6768752" cy="518457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Физкультминутка «Тюльпанчики»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Вот тюльпанчики проснулись (встают, протирают глазки),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Улыбнулись (улыбаются),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Потянулись (тянутся),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 – росой умылись (умываются),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Два – изящно покружились (кружатся),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Три – нагнулись и присели (наклоняются и приседают),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А четыре – полетели (бегают),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Пять – они остановились (останавливаются)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И тихонько опустились (приседают).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C:\Users\Суфия\Desktop\kisspng-clip-art-tulip-image-portable-network-graphics-des-5d19b1a02cbef8.59824846156196496018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160" y="1894530"/>
            <a:ext cx="649560" cy="1750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уфия\Desktop\kisspng-clip-art-tulip-image-portable-network-graphics-des-5d19b1a02cbef8.59824846156196496018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1920604"/>
            <a:ext cx="637411" cy="1724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15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1"/>
            <a:ext cx="6965245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2"/>
            <a:ext cx="6264696" cy="452631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Берегите первоцветы,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Весны первые шаги!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Ранним солнцем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Чуть согреты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Эти первые цветы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!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- Как ты думаешь, почему нельзя цветы срывать? 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( Красоту сорвём – некрасиво будет, цветы погибнут, быстро завянут</a:t>
            </a:r>
            <a:r>
              <a:rPr lang="ru-RU" sz="3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.)</a:t>
            </a:r>
            <a:endParaRPr lang="ru-RU" sz="32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- Всё это правильно. А ещё, если мы сорвём первые цветы, то насекомые (пчёлы, осы) останутся без еды, ведь они питаются пыльцой, что внутри цветка и погибнут, тогда некому будет опылять деревья и растения.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- Значит мы, люди, останемся без клубники, черешни, груш и яблок, без овощей, а животные без травы. Всё живое погибнет.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Суфия\Desktop\hello_html_1ee5c69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1226457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уфия\Desktop\hello_html_5f111b8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77" y="1196752"/>
            <a:ext cx="1146175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5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123</TotalTime>
  <Words>434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Развитие речи</vt:lpstr>
      <vt:lpstr>Тема: «Первоцветы»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</dc:title>
  <dc:creator>Суфия</dc:creator>
  <cp:lastModifiedBy>Суфия</cp:lastModifiedBy>
  <cp:revision>11</cp:revision>
  <dcterms:created xsi:type="dcterms:W3CDTF">2020-04-19T16:10:30Z</dcterms:created>
  <dcterms:modified xsi:type="dcterms:W3CDTF">2020-04-28T17:09:49Z</dcterms:modified>
</cp:coreProperties>
</file>