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4927-0ABB-4F16-8594-9D99758A6F67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DD42DEB-B49A-484D-91EC-DD879B67345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4927-0ABB-4F16-8594-9D99758A6F67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2DEB-B49A-484D-91EC-DD879B6734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4927-0ABB-4F16-8594-9D99758A6F67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2DEB-B49A-484D-91EC-DD879B6734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4927-0ABB-4F16-8594-9D99758A6F67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2DEB-B49A-484D-91EC-DD879B67345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4927-0ABB-4F16-8594-9D99758A6F67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DD42DEB-B49A-484D-91EC-DD879B67345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4927-0ABB-4F16-8594-9D99758A6F67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2DEB-B49A-484D-91EC-DD879B67345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4927-0ABB-4F16-8594-9D99758A6F67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2DEB-B49A-484D-91EC-DD879B67345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4927-0ABB-4F16-8594-9D99758A6F67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2DEB-B49A-484D-91EC-DD879B6734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4927-0ABB-4F16-8594-9D99758A6F67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2DEB-B49A-484D-91EC-DD879B6734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4927-0ABB-4F16-8594-9D99758A6F67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42DEB-B49A-484D-91EC-DD879B67345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E4927-0ABB-4F16-8594-9D99758A6F67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DD42DEB-B49A-484D-91EC-DD879B67345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86E4927-0ABB-4F16-8594-9D99758A6F67}" type="datetimeFigureOut">
              <a:rPr lang="ru-RU" smtClean="0"/>
              <a:t>07.03.2023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DD42DEB-B49A-484D-91EC-DD879B67345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Решение задач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 45, </a:t>
            </a:r>
            <a:r>
              <a:rPr lang="ru-RU" dirty="0" err="1" smtClean="0"/>
              <a:t>упр</a:t>
            </a:r>
            <a:r>
              <a:rPr lang="ru-RU" smtClean="0"/>
              <a:t> 42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Фронтальный опрос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14350" lvl="0" indent="-514350">
              <a:buAutoNum type="arabicPeriod"/>
            </a:pPr>
            <a:r>
              <a:rPr lang="ru-RU" dirty="0" smtClean="0"/>
              <a:t>Какие колебания называются электромагнитными?</a:t>
            </a:r>
          </a:p>
          <a:p>
            <a:pPr marL="514350" lvl="0" indent="-514350">
              <a:buAutoNum type="arabicPeriod"/>
            </a:pPr>
            <a:r>
              <a:rPr lang="ru-RU" dirty="0" smtClean="0"/>
              <a:t>Что называется колебательным  контуром? </a:t>
            </a:r>
          </a:p>
          <a:p>
            <a:pPr marL="514350" lvl="0" indent="-514350">
              <a:buAutoNum type="arabicPeriod"/>
            </a:pPr>
            <a:r>
              <a:rPr lang="ru-RU" dirty="0" smtClean="0"/>
              <a:t>Какие колебания называются </a:t>
            </a:r>
            <a:r>
              <a:rPr lang="ru-RU" i="1" dirty="0" smtClean="0"/>
              <a:t>свободными</a:t>
            </a:r>
            <a:r>
              <a:rPr lang="ru-RU" dirty="0" smtClean="0"/>
              <a:t>?</a:t>
            </a:r>
          </a:p>
          <a:p>
            <a:pPr marL="514350" lvl="0" indent="-514350">
              <a:buAutoNum type="arabicPeriod"/>
            </a:pPr>
            <a:r>
              <a:rPr lang="ru-RU" dirty="0" smtClean="0"/>
              <a:t>Какие колебания называются гармоническими?</a:t>
            </a:r>
          </a:p>
          <a:p>
            <a:pPr marL="514350" lvl="0" indent="-514350">
              <a:buAutoNum type="arabicPeriod"/>
            </a:pPr>
            <a:r>
              <a:rPr lang="ru-RU" dirty="0" smtClean="0"/>
              <a:t> Что такое </a:t>
            </a:r>
            <a:r>
              <a:rPr lang="ru-RU" i="1" dirty="0" smtClean="0"/>
              <a:t>собственная циклическая частота колебательной системы?</a:t>
            </a:r>
          </a:p>
          <a:p>
            <a:pPr marL="514350" lvl="0" indent="-514350">
              <a:buAutoNum type="arabicPeriod"/>
            </a:pPr>
            <a:r>
              <a:rPr lang="ru-RU" dirty="0" smtClean="0"/>
              <a:t>Что называется </a:t>
            </a:r>
            <a:r>
              <a:rPr lang="ru-RU" i="1" dirty="0" smtClean="0"/>
              <a:t>периодом колебаний</a:t>
            </a:r>
            <a:r>
              <a:rPr lang="ru-RU" dirty="0" smtClean="0"/>
              <a:t>?</a:t>
            </a:r>
          </a:p>
          <a:p>
            <a:pPr marL="514350" lvl="0" indent="-514350">
              <a:buAutoNum type="arabicPeriod"/>
            </a:pPr>
            <a:r>
              <a:rPr lang="ru-RU" dirty="0" smtClean="0"/>
              <a:t>Что называется </a:t>
            </a:r>
            <a:r>
              <a:rPr lang="ru-RU" i="1" dirty="0" smtClean="0"/>
              <a:t>амплитудой колебаний?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8. По какой формуле рассчитать энергию электрического поля?</a:t>
            </a:r>
          </a:p>
          <a:p>
            <a:pPr lvl="0">
              <a:buNone/>
            </a:pPr>
            <a:r>
              <a:rPr lang="ru-RU" dirty="0" smtClean="0"/>
              <a:t>9. По какой формуле рассчитать энергию магнитного поля?</a:t>
            </a:r>
          </a:p>
          <a:p>
            <a:pPr lvl="0">
              <a:buNone/>
            </a:pPr>
            <a:r>
              <a:rPr lang="ru-RU" dirty="0" smtClean="0"/>
              <a:t>10. Чему равна полная энергия?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Колебательный контур содержит конденсатор электроемкостью </a:t>
            </a:r>
            <a:r>
              <a:rPr lang="ru-RU" sz="3200" i="1" dirty="0" smtClean="0"/>
              <a:t>С</a:t>
            </a:r>
            <a:r>
              <a:rPr lang="ru-RU" sz="3200" dirty="0" smtClean="0"/>
              <a:t>=8 пФ и катушку индуктивностью </a:t>
            </a:r>
            <a:r>
              <a:rPr lang="en-US" sz="3200" i="1" dirty="0" smtClean="0"/>
              <a:t>L</a:t>
            </a:r>
            <a:r>
              <a:rPr lang="ru-RU" sz="3200" dirty="0" smtClean="0"/>
              <a:t>=0,5 мГн. Максималь­ная сила тока в катушке </a:t>
            </a:r>
            <a:r>
              <a:rPr lang="en-US" sz="3200" i="1" dirty="0"/>
              <a:t>I</a:t>
            </a:r>
            <a:r>
              <a:rPr lang="ru-RU" sz="3200" i="1" baseline="-25000" smtClean="0"/>
              <a:t>т</a:t>
            </a:r>
            <a:r>
              <a:rPr lang="ru-RU" sz="3200" i="1" smtClean="0"/>
              <a:t>=</a:t>
            </a:r>
            <a:r>
              <a:rPr lang="ru-RU" sz="3200" smtClean="0"/>
              <a:t>40 </a:t>
            </a:r>
            <a:r>
              <a:rPr lang="ru-RU" sz="3200" dirty="0" smtClean="0"/>
              <a:t>мА. Определите максимальное напряжение на обкладках конденсатора.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Колебательный контур имеет индуктивность </a:t>
            </a:r>
            <a:r>
              <a:rPr lang="en-US" sz="3200" i="1" dirty="0" smtClean="0"/>
              <a:t>L</a:t>
            </a:r>
            <a:r>
              <a:rPr lang="ru-RU" sz="3200" dirty="0" smtClean="0"/>
              <a:t>=1,6 мГн и электроемкость С=0,04 мкФ, максимальное напряжение на конденсаторе </a:t>
            </a:r>
            <a:r>
              <a:rPr lang="en-US" sz="3200" i="1" dirty="0" smtClean="0"/>
              <a:t>U</a:t>
            </a:r>
            <a:r>
              <a:rPr lang="en-US" sz="3200" i="1" baseline="-25000" dirty="0" smtClean="0"/>
              <a:t>m</a:t>
            </a:r>
            <a:r>
              <a:rPr lang="ru-RU" sz="3200" i="1" dirty="0" smtClean="0"/>
              <a:t>=2</a:t>
            </a:r>
            <a:r>
              <a:rPr lang="ru-RU" sz="3200" dirty="0" smtClean="0"/>
              <a:t>00 В. Определите максимальную силу тока в контуре, считая его идеальным.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Колебательный контур состоит из конденсатора емкостью С=4,9мкФ и катушки индуктивностью </a:t>
            </a:r>
            <a:r>
              <a:rPr lang="en-US" sz="3200" dirty="0" smtClean="0"/>
              <a:t>L</a:t>
            </a:r>
            <a:r>
              <a:rPr lang="ru-RU" sz="3200" dirty="0" smtClean="0"/>
              <a:t>=1 Гн. Амплитуда колебаний заряда на обкладках конденсатора 0,5 мкКл. Напишите уравнение колебаний заряда </a:t>
            </a:r>
            <a:endParaRPr lang="ru-RU" sz="32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4000" dirty="0" smtClean="0"/>
              <a:t>Определите период собственных колебаний колебательного контура, состоящего из катушки индуктивностью </a:t>
            </a:r>
            <a:r>
              <a:rPr lang="en-US" sz="4000" dirty="0" smtClean="0"/>
              <a:t>L</a:t>
            </a:r>
            <a:r>
              <a:rPr lang="ru-RU" sz="4000" dirty="0" smtClean="0"/>
              <a:t>=0,1 Гн и конденсатора емкостью С=2 мкФ.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600" dirty="0" smtClean="0"/>
              <a:t>Частота свободных колебаний колебательного контура, содер­жащего катушку индуктивностью </a:t>
            </a:r>
            <a:r>
              <a:rPr lang="en-US" sz="3600" dirty="0" smtClean="0"/>
              <a:t>L</a:t>
            </a:r>
            <a:r>
              <a:rPr lang="ru-RU" sz="3600" dirty="0" smtClean="0"/>
              <a:t>=0,04 Гн, равна </a:t>
            </a:r>
            <a:r>
              <a:rPr lang="en-US" sz="3600" dirty="0" smtClean="0"/>
              <a:t>v</a:t>
            </a:r>
            <a:r>
              <a:rPr lang="ru-RU" sz="3600" dirty="0" smtClean="0"/>
              <a:t>=800 Гц. Какова емкость конденсатора этого контура?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Определите расстояние от Земли до Луны в момент локации, если посланный сигнал вернулся через 2,56 с.</a:t>
            </a:r>
            <a:endParaRPr lang="ru-RU" sz="36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45</TotalTime>
  <Words>239</Words>
  <Application>Microsoft Office PowerPoint</Application>
  <PresentationFormat>Экран (4:3)</PresentationFormat>
  <Paragraphs>26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Calibri</vt:lpstr>
      <vt:lpstr>Cambria</vt:lpstr>
      <vt:lpstr>Franklin Gothic Book</vt:lpstr>
      <vt:lpstr>Perpetua</vt:lpstr>
      <vt:lpstr>Wingdings 2</vt:lpstr>
      <vt:lpstr>Справедливость</vt:lpstr>
      <vt:lpstr>Решение задач</vt:lpstr>
      <vt:lpstr>Фронтальный опрос</vt:lpstr>
      <vt:lpstr>Презентация PowerPoint</vt:lpstr>
      <vt:lpstr>Задача 1</vt:lpstr>
      <vt:lpstr>Задача 2</vt:lpstr>
      <vt:lpstr>Задача 3</vt:lpstr>
      <vt:lpstr>Задача 4</vt:lpstr>
      <vt:lpstr>Задача 5</vt:lpstr>
      <vt:lpstr>Задача 6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</dc:title>
  <dc:creator>aynac</dc:creator>
  <cp:lastModifiedBy>106</cp:lastModifiedBy>
  <cp:revision>5</cp:revision>
  <dcterms:created xsi:type="dcterms:W3CDTF">2023-03-05T08:51:52Z</dcterms:created>
  <dcterms:modified xsi:type="dcterms:W3CDTF">2023-03-07T08:42:27Z</dcterms:modified>
</cp:coreProperties>
</file>