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0" r:id="rId4"/>
    <p:sldId id="262" r:id="rId5"/>
    <p:sldId id="263" r:id="rId6"/>
    <p:sldId id="265" r:id="rId7"/>
    <p:sldId id="267" r:id="rId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7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58130"/>
            <a:ext cx="9013372" cy="557683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3335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2" y="1207753"/>
            <a:ext cx="9021537" cy="127279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2" y="1163934"/>
            <a:ext cx="9021537" cy="10048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2" y="2480541"/>
            <a:ext cx="9021537" cy="9211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254942"/>
            <a:ext cx="8229600" cy="1225021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8"/>
            <a:ext cx="2011680" cy="487627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28867"/>
            <a:ext cx="5562600" cy="48762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7772400" cy="3810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58130"/>
            <a:ext cx="9013372" cy="557683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93750"/>
            <a:ext cx="7772400" cy="1135063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23282"/>
            <a:ext cx="7772400" cy="1115218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5143500"/>
            <a:ext cx="40005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3" y="1980692"/>
            <a:ext cx="9013515" cy="76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7" y="1951230"/>
            <a:ext cx="9013781" cy="3809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7" y="2057400"/>
            <a:ext cx="9014621" cy="3810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5173980"/>
            <a:ext cx="457200" cy="381000"/>
          </a:xfrm>
        </p:spPr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3749040" cy="3810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206500"/>
            <a:ext cx="3749040" cy="3810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1873250"/>
            <a:ext cx="3733800" cy="32385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1873250"/>
            <a:ext cx="3733800" cy="32385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58129"/>
            <a:ext cx="9013372" cy="557784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333500"/>
            <a:ext cx="1905000" cy="37465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333500"/>
            <a:ext cx="5715000" cy="37465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83792"/>
            <a:ext cx="7315200" cy="435240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4538188"/>
            <a:ext cx="7315200" cy="5715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143500"/>
            <a:ext cx="38862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5173980"/>
            <a:ext cx="457200" cy="381000"/>
          </a:xfrm>
        </p:spPr>
        <p:txBody>
          <a:bodyPr/>
          <a:lstStyle/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3902963"/>
            <a:ext cx="9006840" cy="76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9" y="3875396"/>
            <a:ext cx="9006639" cy="3809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1" y="3977687"/>
            <a:ext cx="9006637" cy="40673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9" y="55563"/>
            <a:ext cx="9001873" cy="3817938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58129"/>
            <a:ext cx="9013372" cy="557784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28865"/>
            <a:ext cx="7772400" cy="9525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206500"/>
            <a:ext cx="7772400" cy="3810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5159375"/>
            <a:ext cx="2476500" cy="396875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D23F9A-4B59-42BE-BD79-A567E1C3FA7B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5143500"/>
            <a:ext cx="3962400" cy="3810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5175250"/>
            <a:ext cx="457200" cy="3810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BD4C103-5675-49F1-A9E2-D18FFA07D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04248" y="409228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Georgia" pitchFamily="18" charset="0"/>
              </a:rPr>
              <a:t>3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.03.23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89348"/>
            <a:ext cx="61398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Georgia" pitchFamily="18" charset="0"/>
              </a:rPr>
              <a:t>Классная работа</a:t>
            </a:r>
            <a:endParaRPr lang="ru-RU" sz="4800" b="1" i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26" y="714360"/>
            <a:ext cx="86073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1</a:t>
            </a: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) Отметьте точки О и Е так, чтобы ОЕ = 8 см. Постройте окружность с центром О и радиусом 2 см и окружность с центром Е и </a:t>
            </a: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диаметром 8 см</a:t>
            </a: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 Пересекаются ли эти окружности? </a:t>
            </a:r>
          </a:p>
          <a:p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500" b="1" dirty="0">
                <a:solidFill>
                  <a:srgbClr val="7030A0"/>
                </a:solidFill>
                <a:latin typeface="Georgia" pitchFamily="18" charset="0"/>
              </a:rPr>
              <a:t>2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) </a:t>
            </a:r>
            <a:r>
              <a:rPr lang="ru-RU" sz="2500" b="1" dirty="0">
                <a:solidFill>
                  <a:srgbClr val="7030A0"/>
                </a:solidFill>
                <a:latin typeface="Georgia" pitchFamily="18" charset="0"/>
              </a:rPr>
              <a:t>На рисунке дан круг с центром О. 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Скопировать его в тетрадь.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Записать, </a:t>
            </a:r>
            <a:r>
              <a:rPr lang="ru-RU" sz="2500" b="1" dirty="0">
                <a:solidFill>
                  <a:srgbClr val="7030A0"/>
                </a:solidFill>
                <a:latin typeface="Georgia" pitchFamily="18" charset="0"/>
              </a:rPr>
              <a:t>к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акие </a:t>
            </a:r>
            <a:r>
              <a:rPr lang="ru-RU" sz="2500" b="1" dirty="0">
                <a:solidFill>
                  <a:srgbClr val="7030A0"/>
                </a:solidFill>
                <a:latin typeface="Georgia" pitchFamily="18" charset="0"/>
              </a:rPr>
              <a:t>из 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точек: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а)принадлежат </a:t>
            </a:r>
            <a:r>
              <a:rPr lang="ru-RU" sz="2500" b="1" dirty="0">
                <a:solidFill>
                  <a:srgbClr val="7030A0"/>
                </a:solidFill>
                <a:latin typeface="Georgia" pitchFamily="18" charset="0"/>
              </a:rPr>
              <a:t>окружности?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б) принадлежат кругу?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в) не принадлежат 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ни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окружности, ни 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принадлежат </a:t>
            </a:r>
            <a:endParaRPr lang="ru-RU" sz="2500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кругу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? </a:t>
            </a:r>
            <a:endParaRPr lang="ru-RU" sz="25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clrChange>
              <a:clrFrom>
                <a:srgbClr val="94C5E1"/>
              </a:clrFrom>
              <a:clrTo>
                <a:srgbClr val="94C5E1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084168" y="3001516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>
            <a:clrChange>
              <a:clrFrom>
                <a:srgbClr val="94C5E1"/>
              </a:clrFrom>
              <a:clrTo>
                <a:srgbClr val="94C5E1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300192" y="1057300"/>
            <a:ext cx="262778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26" y="714360"/>
            <a:ext cx="8463346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2) На рисунке дан круг с центром О. Скопировать его в тетрадь.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Записать, какие из точек: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а)принадлежат окружности?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б) принадлежат кругу?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в) не принадлежат ни 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окружности, ни принадлежат 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кругу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? </a:t>
            </a:r>
            <a:endParaRPr lang="ru-RU" sz="25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endParaRPr lang="ru-RU" sz="25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) а)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Диаметр окружности больше радиуса на 31 см. Найти радиус и диаметр окружности.</a:t>
            </a:r>
          </a:p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б) Сумма длин радиуса и диаметра окружности 68 см. Найти радиус и диаметр окружности.</a:t>
            </a:r>
          </a:p>
          <a:p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sz="25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26" y="714360"/>
            <a:ext cx="860736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3) а)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Диаметр окружности больше радиуса на 31 см. Найти радиус и диаметр окружности.</a:t>
            </a:r>
          </a:p>
          <a:p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б) Сумма длин радиуса и диаметра окружности 68 см. Найти радиус и диаметр окружности.</a:t>
            </a:r>
          </a:p>
          <a:p>
            <a:endParaRPr lang="ru-RU" sz="27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700" b="1" dirty="0" smtClean="0">
                <a:latin typeface="Georgia" pitchFamily="18" charset="0"/>
              </a:rPr>
              <a:t>4) а) Начертить </a:t>
            </a:r>
            <a:r>
              <a:rPr lang="ru-RU" sz="2700" b="1" dirty="0">
                <a:latin typeface="Georgia" pitchFamily="18" charset="0"/>
              </a:rPr>
              <a:t>две окружности с общим центром, такие что радиус первой окружности равен </a:t>
            </a:r>
            <a:r>
              <a:rPr lang="ru-RU" sz="2700" b="1" dirty="0" smtClean="0">
                <a:latin typeface="Georgia" pitchFamily="18" charset="0"/>
              </a:rPr>
              <a:t>3 см </a:t>
            </a:r>
            <a:r>
              <a:rPr lang="ru-RU" sz="2700" b="1" dirty="0">
                <a:latin typeface="Georgia" pitchFamily="18" charset="0"/>
              </a:rPr>
              <a:t>и это составляет </a:t>
            </a:r>
            <a:r>
              <a:rPr lang="ru-RU" sz="2700" b="1" dirty="0" smtClean="0">
                <a:latin typeface="Georgia" pitchFamily="18" charset="0"/>
              </a:rPr>
              <a:t>     радиуса </a:t>
            </a:r>
            <a:r>
              <a:rPr lang="ru-RU" sz="2700" b="1" dirty="0">
                <a:latin typeface="Georgia" pitchFamily="18" charset="0"/>
              </a:rPr>
              <a:t>второй окружности</a:t>
            </a:r>
            <a:r>
              <a:rPr lang="ru-RU" sz="2700" b="1" dirty="0" smtClean="0">
                <a:latin typeface="Georgia" pitchFamily="18" charset="0"/>
              </a:rPr>
              <a:t>.</a:t>
            </a:r>
          </a:p>
          <a:p>
            <a:r>
              <a:rPr lang="ru-RU" sz="2700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sz="27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3937620"/>
            <a:ext cx="177250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26" y="714361"/>
            <a:ext cx="82473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4) а) Начертить </a:t>
            </a:r>
            <a:r>
              <a:rPr lang="ru-RU" sz="2800" b="1" dirty="0">
                <a:latin typeface="Georgia" pitchFamily="18" charset="0"/>
              </a:rPr>
              <a:t>две окружности с общим центром, такие что радиус первой окружности равен </a:t>
            </a:r>
            <a:r>
              <a:rPr lang="ru-RU" sz="2800" b="1" dirty="0" smtClean="0">
                <a:latin typeface="Georgia" pitchFamily="18" charset="0"/>
              </a:rPr>
              <a:t>3 см </a:t>
            </a:r>
            <a:r>
              <a:rPr lang="ru-RU" sz="2800" b="1" dirty="0">
                <a:latin typeface="Georgia" pitchFamily="18" charset="0"/>
              </a:rPr>
              <a:t>и это составляет </a:t>
            </a:r>
            <a:r>
              <a:rPr lang="ru-RU" sz="2800" b="1" dirty="0" smtClean="0">
                <a:latin typeface="Georgia" pitchFamily="18" charset="0"/>
              </a:rPr>
              <a:t>     радиуса </a:t>
            </a:r>
            <a:r>
              <a:rPr lang="ru-RU" sz="2800" b="1" dirty="0">
                <a:latin typeface="Georgia" pitchFamily="18" charset="0"/>
              </a:rPr>
              <a:t>второй окружности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endParaRPr lang="ru-RU" sz="2800" b="1" dirty="0" smtClean="0">
              <a:latin typeface="Georgia" pitchFamily="18" charset="0"/>
            </a:endParaRPr>
          </a:p>
          <a:p>
            <a:r>
              <a:rPr lang="ru-RU" sz="2800" b="1" dirty="0" smtClean="0">
                <a:latin typeface="Georgia" pitchFamily="18" charset="0"/>
              </a:rPr>
              <a:t>б) </a:t>
            </a:r>
            <a:r>
              <a:rPr lang="ru-RU" sz="2800" b="1" dirty="0">
                <a:latin typeface="Georgia" pitchFamily="18" charset="0"/>
              </a:rPr>
              <a:t>Начертить две окружности с общим центром, если известно, что радиус одной окружности равен </a:t>
            </a:r>
            <a:r>
              <a:rPr lang="ru-RU" sz="2800" b="1" dirty="0" smtClean="0">
                <a:latin typeface="Georgia" pitchFamily="18" charset="0"/>
              </a:rPr>
              <a:t>      см</a:t>
            </a:r>
            <a:r>
              <a:rPr lang="ru-RU" sz="2800" b="1" dirty="0">
                <a:latin typeface="Georgia" pitchFamily="18" charset="0"/>
              </a:rPr>
              <a:t>, а радиус другой составляет </a:t>
            </a:r>
            <a:r>
              <a:rPr lang="ru-RU" sz="2800" b="1" dirty="0" smtClean="0">
                <a:latin typeface="Georgia" pitchFamily="18" charset="0"/>
              </a:rPr>
              <a:t>    радиуса </a:t>
            </a:r>
            <a:r>
              <a:rPr lang="ru-RU" sz="2800" b="1" dirty="0">
                <a:latin typeface="Georgia" pitchFamily="18" charset="0"/>
              </a:rPr>
              <a:t>первой окружности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1489348"/>
            <a:ext cx="177250" cy="72008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3649588"/>
            <a:ext cx="360040" cy="650072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52436" y="4153644"/>
            <a:ext cx="159526" cy="648071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769268"/>
            <a:ext cx="82473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4)</a:t>
            </a:r>
            <a:r>
              <a:rPr lang="ru-RU" sz="2800" b="1" dirty="0" smtClean="0">
                <a:latin typeface="Georgia" pitchFamily="18" charset="0"/>
              </a:rPr>
              <a:t>  </a:t>
            </a:r>
            <a:r>
              <a:rPr lang="ru-RU" sz="2800" b="1" dirty="0" smtClean="0">
                <a:latin typeface="Georgia" pitchFamily="18" charset="0"/>
              </a:rPr>
              <a:t>б</a:t>
            </a:r>
            <a:r>
              <a:rPr lang="ru-RU" sz="2800" b="1" dirty="0" smtClean="0">
                <a:latin typeface="Georgia" pitchFamily="18" charset="0"/>
              </a:rPr>
              <a:t>) </a:t>
            </a:r>
            <a:r>
              <a:rPr lang="ru-RU" sz="2800" b="1" dirty="0">
                <a:latin typeface="Georgia" pitchFamily="18" charset="0"/>
              </a:rPr>
              <a:t>Начертить две окружности с общим центром, если известно, что радиус одной окружности равен </a:t>
            </a:r>
            <a:r>
              <a:rPr lang="ru-RU" sz="2800" b="1" dirty="0" smtClean="0">
                <a:latin typeface="Georgia" pitchFamily="18" charset="0"/>
              </a:rPr>
              <a:t>      см</a:t>
            </a:r>
            <a:r>
              <a:rPr lang="ru-RU" sz="2800" b="1" dirty="0">
                <a:latin typeface="Georgia" pitchFamily="18" charset="0"/>
              </a:rPr>
              <a:t>, а радиус другой составляет </a:t>
            </a:r>
            <a:r>
              <a:rPr lang="ru-RU" sz="2800" b="1" dirty="0" smtClean="0">
                <a:latin typeface="Georgia" pitchFamily="18" charset="0"/>
              </a:rPr>
              <a:t>    радиуса </a:t>
            </a:r>
            <a:r>
              <a:rPr lang="ru-RU" sz="2800" b="1" dirty="0">
                <a:latin typeface="Georgia" pitchFamily="18" charset="0"/>
              </a:rPr>
              <a:t>первой окружности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endParaRPr lang="ru-RU" sz="2800" b="1" dirty="0" smtClean="0"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5)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Построить отрезок АВ = 12 см и точки С,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и Е так, чтобы АС был равен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от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АВ, С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был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равен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от АС,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DE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был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равен    от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CD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1561356"/>
            <a:ext cx="360040" cy="650072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065412"/>
            <a:ext cx="159526" cy="648071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721596"/>
            <a:ext cx="162233" cy="672109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153644"/>
            <a:ext cx="179614" cy="744117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153644"/>
            <a:ext cx="156431" cy="648072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581" y="192154"/>
            <a:ext cx="544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Выполнить задания</a:t>
            </a:r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769268"/>
            <a:ext cx="82473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5)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Построить отрезок АВ = 12 см и точки С,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и Е так, чтобы АС был равен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от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АВ, С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был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равен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от АС,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DE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был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равен    от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CD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6)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Решить 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уравнения:</a:t>
            </a:r>
          </a:p>
          <a:p>
            <a:endParaRPr lang="ru-RU" sz="2800" b="1" dirty="0" smtClean="0">
              <a:latin typeface="Georgi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129308"/>
            <a:ext cx="162233" cy="672109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561356"/>
            <a:ext cx="179614" cy="744117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633364"/>
            <a:ext cx="156431" cy="648072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3131840" y="2497460"/>
            <a:ext cx="5165833" cy="238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232</TotalTime>
  <Words>393</Words>
  <Application>Microsoft Office PowerPoint</Application>
  <PresentationFormat>Экран (16:10)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22</cp:revision>
  <dcterms:created xsi:type="dcterms:W3CDTF">2023-03-02T08:43:24Z</dcterms:created>
  <dcterms:modified xsi:type="dcterms:W3CDTF">2023-03-03T05:03:09Z</dcterms:modified>
</cp:coreProperties>
</file>