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BD8AFC-956C-48FD-9BA7-E979027DF8B9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306683-C19E-4898-A396-C5B7517DD9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5036852"/>
          </a:xfrm>
        </p:spPr>
        <p:txBody>
          <a:bodyPr>
            <a:noAutofit/>
          </a:bodyPr>
          <a:lstStyle/>
          <a:p>
            <a:r>
              <a:rPr lang="en-US" sz="7200" dirty="0" smtClean="0"/>
              <a:t>APPEARANCE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16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42493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0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8438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 err="1" smtClean="0"/>
              <a:t>fROM</a:t>
            </a:r>
            <a:r>
              <a:rPr lang="en-US" sz="1600" dirty="0" smtClean="0"/>
              <a:t>: Dennis</a:t>
            </a:r>
            <a:br>
              <a:rPr lang="en-US" sz="1600" dirty="0" smtClean="0"/>
            </a:br>
            <a:r>
              <a:rPr lang="en-US" sz="1600" dirty="0" smtClean="0"/>
              <a:t>to: 5 class b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Dear friends,</a:t>
            </a:r>
          </a:p>
          <a:p>
            <a:r>
              <a:rPr lang="en-US" dirty="0" smtClean="0"/>
              <a:t>Hi! I need you help!!! </a:t>
            </a:r>
          </a:p>
          <a:p>
            <a:r>
              <a:rPr lang="en-US" dirty="0" smtClean="0"/>
              <a:t>Today I lost my dog! I went to the shop and left him outside. But when I returned he disappeared! </a:t>
            </a:r>
          </a:p>
          <a:p>
            <a:r>
              <a:rPr lang="en-US" dirty="0" smtClean="0"/>
              <a:t>Please, help me to find my dog. I love him and miss him very much.</a:t>
            </a:r>
          </a:p>
          <a:p>
            <a:r>
              <a:rPr lang="en-US" dirty="0" smtClean="0"/>
              <a:t>Your friend,</a:t>
            </a:r>
          </a:p>
          <a:p>
            <a:r>
              <a:rPr lang="en-US" dirty="0" smtClean="0"/>
              <a:t>Dennis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00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CARD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__ __ __   __ __ __ __ __ __</a:t>
            </a:r>
          </a:p>
          <a:p>
            <a:r>
              <a:rPr lang="en-US" dirty="0" smtClean="0"/>
              <a:t>1. 7+3                                1. K          7. A</a:t>
            </a:r>
          </a:p>
          <a:p>
            <a:r>
              <a:rPr lang="en-US" dirty="0" smtClean="0"/>
              <a:t>2. 4+4                                2. E          8.O             </a:t>
            </a:r>
          </a:p>
          <a:p>
            <a:r>
              <a:rPr lang="en-US" dirty="0" smtClean="0"/>
              <a:t>3. 2+4                                3. N         9. Y</a:t>
            </a:r>
          </a:p>
          <a:p>
            <a:r>
              <a:rPr lang="en-US" dirty="0" smtClean="0"/>
              <a:t>4. 9-4                                 4. I          10. T</a:t>
            </a:r>
          </a:p>
          <a:p>
            <a:r>
              <a:rPr lang="en-US" dirty="0" smtClean="0"/>
              <a:t>5. 8-6                                 5.B          11. R</a:t>
            </a:r>
          </a:p>
          <a:p>
            <a:r>
              <a:rPr lang="en-US" dirty="0" smtClean="0"/>
              <a:t>6. 10+1                             6. M         12. P                    </a:t>
            </a:r>
          </a:p>
          <a:p>
            <a:r>
              <a:rPr lang="en-US" dirty="0" smtClean="0"/>
              <a:t>7. 3-2</a:t>
            </a:r>
          </a:p>
          <a:p>
            <a:r>
              <a:rPr lang="en-US" dirty="0" smtClean="0"/>
              <a:t>8. 10-6</a:t>
            </a:r>
          </a:p>
          <a:p>
            <a:r>
              <a:rPr lang="en-US" dirty="0" smtClean="0"/>
              <a:t>9. 1+2</a:t>
            </a:r>
          </a:p>
        </p:txBody>
      </p:sp>
    </p:spTree>
    <p:extLst>
      <p:ext uri="{BB962C8B-B14F-4D97-AF65-F5344CB8AC3E}">
        <p14:creationId xmlns:p14="http://schemas.microsoft.com/office/powerpoint/2010/main" val="1272777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THANK YOU!!!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848841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</TotalTime>
  <Words>132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APPEARANCE</vt:lpstr>
      <vt:lpstr>Презентация PowerPoint</vt:lpstr>
      <vt:lpstr>Презентация PowerPoint</vt:lpstr>
      <vt:lpstr>fROM: Dennis to: 5 class b</vt:lpstr>
      <vt:lpstr>LIBRARY CARD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APPEARANCE</dc:title>
  <dc:creator>Александр</dc:creator>
  <cp:lastModifiedBy>Александр</cp:lastModifiedBy>
  <cp:revision>3</cp:revision>
  <dcterms:created xsi:type="dcterms:W3CDTF">2022-12-14T12:23:53Z</dcterms:created>
  <dcterms:modified xsi:type="dcterms:W3CDTF">2022-12-14T12:55:46Z</dcterms:modified>
</cp:coreProperties>
</file>