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90" r:id="rId6"/>
    <p:sldId id="302" r:id="rId7"/>
    <p:sldId id="331" r:id="rId8"/>
    <p:sldId id="334" r:id="rId9"/>
    <p:sldId id="332" r:id="rId10"/>
    <p:sldId id="335" r:id="rId11"/>
    <p:sldId id="336" r:id="rId1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4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2A64C0-659C-41D0-8397-600D40B106C5}" v="4" dt="2023-04-03T05:55:10.4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howGuides="1">
      <p:cViewPr varScale="1">
        <p:scale>
          <a:sx n="108" d="100"/>
          <a:sy n="108" d="100"/>
        </p:scale>
        <p:origin x="736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rgbClr val="7030A0"/>
                </a:solidFill>
              </a:rPr>
              <a:t>Показатели</a:t>
            </a:r>
            <a:r>
              <a:rPr lang="ru-RU" baseline="0" dirty="0">
                <a:solidFill>
                  <a:srgbClr val="7030A0"/>
                </a:solidFill>
              </a:rPr>
              <a:t> эмоционального состояния ребенка</a:t>
            </a:r>
            <a:endParaRPr lang="ru-RU" dirty="0">
              <a:solidFill>
                <a:srgbClr val="7030A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'C:\Users\Новый пользователь\Documents\ФЕСТИВАЛЬ\Оценка эмоционального состояния\[Свод.xlsx]Итог1'!$B$3</c:f>
              <c:strCache>
                <c:ptCount val="1"/>
                <c:pt idx="0">
                  <c:v>До игры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[1]Итог1!$A$4:$A$9</c:f>
              <c:strCache>
                <c:ptCount val="6"/>
                <c:pt idx="0">
                  <c:v>Признаки страха</c:v>
                </c:pt>
                <c:pt idx="1">
                  <c:v>Признаки гнева</c:v>
                </c:pt>
                <c:pt idx="2">
                  <c:v>Признаки стресса </c:v>
                </c:pt>
                <c:pt idx="3">
                  <c:v>Признаки грусти</c:v>
                </c:pt>
                <c:pt idx="4">
                  <c:v>Признаки радости</c:v>
                </c:pt>
                <c:pt idx="5">
                  <c:v>Признаки приятного удивления, интереса</c:v>
                </c:pt>
              </c:strCache>
            </c:strRef>
          </c:cat>
          <c:val>
            <c:numRef>
              <c:f>[1]Итог1!$B$4:$B$9</c:f>
              <c:numCache>
                <c:formatCode>General</c:formatCode>
                <c:ptCount val="6"/>
                <c:pt idx="0">
                  <c:v>39</c:v>
                </c:pt>
                <c:pt idx="1">
                  <c:v>29</c:v>
                </c:pt>
                <c:pt idx="2">
                  <c:v>21</c:v>
                </c:pt>
                <c:pt idx="3">
                  <c:v>29</c:v>
                </c:pt>
                <c:pt idx="4">
                  <c:v>43</c:v>
                </c:pt>
                <c:pt idx="5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8B-4F00-9E2C-579E75D4067D}"/>
            </c:ext>
          </c:extLst>
        </c:ser>
        <c:ser>
          <c:idx val="1"/>
          <c:order val="1"/>
          <c:tx>
            <c:strRef>
              <c:f>'C:\Users\Новый пользователь\Documents\ФЕСТИВАЛЬ\Оценка эмоционального состояния\[Свод.xlsx]Итог1'!$C$3</c:f>
              <c:strCache>
                <c:ptCount val="1"/>
                <c:pt idx="0">
                  <c:v>В процессе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[1]Итог1!$A$4:$A$9</c:f>
              <c:strCache>
                <c:ptCount val="6"/>
                <c:pt idx="0">
                  <c:v>Признаки страха</c:v>
                </c:pt>
                <c:pt idx="1">
                  <c:v>Признаки гнева</c:v>
                </c:pt>
                <c:pt idx="2">
                  <c:v>Признаки стресса </c:v>
                </c:pt>
                <c:pt idx="3">
                  <c:v>Признаки грусти</c:v>
                </c:pt>
                <c:pt idx="4">
                  <c:v>Признаки радости</c:v>
                </c:pt>
                <c:pt idx="5">
                  <c:v>Признаки приятного удивления, интереса</c:v>
                </c:pt>
              </c:strCache>
            </c:strRef>
          </c:cat>
          <c:val>
            <c:numRef>
              <c:f>[1]Итог1!$C$4:$C$9</c:f>
              <c:numCache>
                <c:formatCode>General</c:formatCode>
                <c:ptCount val="6"/>
                <c:pt idx="0">
                  <c:v>17</c:v>
                </c:pt>
                <c:pt idx="1">
                  <c:v>8</c:v>
                </c:pt>
                <c:pt idx="2">
                  <c:v>11</c:v>
                </c:pt>
                <c:pt idx="3">
                  <c:v>12</c:v>
                </c:pt>
                <c:pt idx="4">
                  <c:v>54</c:v>
                </c:pt>
                <c:pt idx="5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8B-4F00-9E2C-579E75D4067D}"/>
            </c:ext>
          </c:extLst>
        </c:ser>
        <c:ser>
          <c:idx val="2"/>
          <c:order val="2"/>
          <c:tx>
            <c:strRef>
              <c:f>'C:\Users\Новый пользователь\Documents\ФЕСТИВАЛЬ\Оценка эмоционального состояния\[Свод.xlsx]Итог1'!$D$3</c:f>
              <c:strCache>
                <c:ptCount val="1"/>
                <c:pt idx="0">
                  <c:v>После игры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[1]Итог1!$A$4:$A$9</c:f>
              <c:strCache>
                <c:ptCount val="6"/>
                <c:pt idx="0">
                  <c:v>Признаки страха</c:v>
                </c:pt>
                <c:pt idx="1">
                  <c:v>Признаки гнева</c:v>
                </c:pt>
                <c:pt idx="2">
                  <c:v>Признаки стресса </c:v>
                </c:pt>
                <c:pt idx="3">
                  <c:v>Признаки грусти</c:v>
                </c:pt>
                <c:pt idx="4">
                  <c:v>Признаки радости</c:v>
                </c:pt>
                <c:pt idx="5">
                  <c:v>Признаки приятного удивления, интереса</c:v>
                </c:pt>
              </c:strCache>
            </c:strRef>
          </c:cat>
          <c:val>
            <c:numRef>
              <c:f>[1]Итог1!$D$4:$D$9</c:f>
              <c:numCache>
                <c:formatCode>General</c:formatCode>
                <c:ptCount val="6"/>
                <c:pt idx="0">
                  <c:v>25</c:v>
                </c:pt>
                <c:pt idx="1">
                  <c:v>20</c:v>
                </c:pt>
                <c:pt idx="2">
                  <c:v>16</c:v>
                </c:pt>
                <c:pt idx="3">
                  <c:v>24</c:v>
                </c:pt>
                <c:pt idx="4">
                  <c:v>48</c:v>
                </c:pt>
                <c:pt idx="5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8B-4F00-9E2C-579E75D40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4323960"/>
        <c:axId val="434318384"/>
      </c:barChart>
      <c:catAx>
        <c:axId val="434323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4318384"/>
        <c:crosses val="autoZero"/>
        <c:auto val="1"/>
        <c:lblAlgn val="ctr"/>
        <c:lblOffset val="100"/>
        <c:noMultiLvlLbl val="0"/>
      </c:catAx>
      <c:valAx>
        <c:axId val="43431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4323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01479-7472-4BA8-8B14-63C45EAA63E3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04928-2780-41BF-9601-CA10C11996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70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2C655-53C9-3146-BCC8-607E1C990E7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09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2C655-53C9-3146-BCC8-607E1C990E7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844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2C655-53C9-3146-BCC8-607E1C990E76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70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2C655-53C9-3146-BCC8-607E1C990E76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010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2C655-53C9-3146-BCC8-607E1C990E7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904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D04537-DD99-7726-8F3A-16E695109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19D97C-2D92-3750-2071-E615A9D17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11D34E-078E-7397-17B2-1C9C83D7C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172EFB-F224-378A-849A-18C9C6651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90294-6842-BD5D-695A-21CA99B5C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607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856D6-8372-D281-261D-47602DE9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F0C877-C68D-98FF-F73A-5338BBC23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72D9C9-7FA1-AD82-E6A8-B77ED710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D571C2-9240-62EC-3508-BE0E7D551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DFFA84-A817-853F-C8F8-D303F030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1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FBB223-F2C8-78BF-845C-97E78E037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B2D707-3C83-CA9A-EDD3-43EB2CE998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173224-AA93-FE36-3025-F282D33AD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D4DE18-5A48-77ED-D98C-DF52BF8B0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E6E5F8-7640-7DD3-8280-66A0498B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21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10790-CFD5-04CB-B98F-732FCA5F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CD90D0-7600-61ED-FC08-8B32F1E55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729928-EE56-1464-FEBB-0F68CBCB2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94011B-B489-A2C0-A01E-2B53D961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85D568-1739-5E42-5A2A-86850D04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32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416BB-70EA-E352-519F-80C6CC640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D69A0E-AABD-0C51-D652-781FB7744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D2E627-3237-3FA6-1F03-33DA76EB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2BDA6-27CB-A8DF-3F73-A9A51717A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05D490-FAF4-7698-59FA-CAE47B988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89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4D687-790D-F316-ABF8-5DA0E27B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A0A9EE-5D12-F29A-C21E-B72FD0C36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0176D7-C452-894D-6E71-2A821D464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ACC212-8AF0-E802-22BE-64DB91B17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64B7FD-3B82-A50E-AA5C-37C08194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2A9383-F42D-C576-3BA8-F652F69FC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2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1874D-39E5-A5B0-CAE4-1396DCAF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472C7A-B065-F743-0606-3F9166FCA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B26AC7-8DDF-498A-E4EA-BC66FCA2BA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24ADB5B-C9B4-98D2-2A77-B478EE424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8E5392F-3C4E-8693-7A33-41E3293B49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A3A39B8-BC3C-FEFF-ED05-DF4E16B77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F10459F-2A24-7CCD-54AA-66AC4347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0883DA1-4724-4A41-5C63-BA4B180C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53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F7170-360B-C5CD-DD79-152DBDCF9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B13D281-85BD-F923-719C-17DD4AAA4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49AC49-F086-2F56-396E-2A5A7D5B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6531EBF-4F74-3EAD-732F-E4CD14D2A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89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82DDCA-D2DE-C8AC-7D21-D6A8CA19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CBCBF1-ACC6-7D8D-4183-8773F7B4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0BDFF8-41DE-09A8-087F-28843427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41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CB0A8-001A-D5DA-5A11-D99927379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ED26ED-1CE1-A289-7E87-8F756A38F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ECB0E5-A0C8-ED07-D96F-98EFA2D69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66D091-06B1-B0BA-EA06-EC66DF1BB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759AAF-BF05-DB9D-DB5B-0BA2CC20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34E16C-408C-8385-8D38-D8E41D00B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12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E7B03-19BF-B6C8-949D-7014D0D86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04AFC8E-6F73-4701-3088-420DBBBF9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C12E09-8061-A6A1-16AB-156C7A834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3D203C-ABB5-57E4-0D2F-882756F6D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9C16FD-DE1B-FD0F-0E97-818D6447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333F6E-017E-4DE5-A5C5-9B1AB64A4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14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E4AA7-5E96-F125-169D-6541D091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9F9DDB-EBBA-B353-C37B-379D44EAA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E5C5E1-C9F3-EB13-9BC0-B39700A76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3A939-0E60-4F81-8BE9-F9AE54119A3C}" type="datetimeFigureOut">
              <a:rPr lang="ru-RU" smtClean="0"/>
              <a:t>31.05.2023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98508D-5ACA-68A9-77D7-8FC619525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4501FB-0655-0BBF-3DE5-2B31CC3B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5F028-A479-4A47-B459-9770B0219D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53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pn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26" Type="http://schemas.openxmlformats.org/officeDocument/2006/relationships/image" Target="../media/image21.jpeg"/><Relationship Id="rId3" Type="http://schemas.openxmlformats.org/officeDocument/2006/relationships/image" Target="../media/image26.jpeg"/><Relationship Id="rId21" Type="http://schemas.openxmlformats.org/officeDocument/2006/relationships/image" Target="../media/image16.jpeg"/><Relationship Id="rId7" Type="http://schemas.openxmlformats.org/officeDocument/2006/relationships/image" Target="../media/image2.pn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5" Type="http://schemas.openxmlformats.org/officeDocument/2006/relationships/image" Target="../media/image20.jpeg"/><Relationship Id="rId2" Type="http://schemas.openxmlformats.org/officeDocument/2006/relationships/image" Target="../media/image1.png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11" Type="http://schemas.openxmlformats.org/officeDocument/2006/relationships/image" Target="../media/image6.jpeg"/><Relationship Id="rId24" Type="http://schemas.openxmlformats.org/officeDocument/2006/relationships/image" Target="../media/image19.jpeg"/><Relationship Id="rId5" Type="http://schemas.openxmlformats.org/officeDocument/2006/relationships/image" Target="../media/image28.jpeg"/><Relationship Id="rId15" Type="http://schemas.openxmlformats.org/officeDocument/2006/relationships/image" Target="../media/image10.jpeg"/><Relationship Id="rId23" Type="http://schemas.openxmlformats.org/officeDocument/2006/relationships/image" Target="../media/image18.jpeg"/><Relationship Id="rId28" Type="http://schemas.openxmlformats.org/officeDocument/2006/relationships/image" Target="../media/image23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image" Target="../media/image27.jpeg"/><Relationship Id="rId9" Type="http://schemas.openxmlformats.org/officeDocument/2006/relationships/image" Target="../media/image4.jpeg"/><Relationship Id="rId14" Type="http://schemas.openxmlformats.org/officeDocument/2006/relationships/image" Target="../media/image9.jpeg"/><Relationship Id="rId22" Type="http://schemas.openxmlformats.org/officeDocument/2006/relationships/image" Target="../media/image17.jpeg"/><Relationship Id="rId27" Type="http://schemas.openxmlformats.org/officeDocument/2006/relationships/image" Target="../media/image22.jpeg"/><Relationship Id="rId30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jpeg"/><Relationship Id="rId18" Type="http://schemas.openxmlformats.org/officeDocument/2006/relationships/image" Target="../media/image10.jpeg"/><Relationship Id="rId26" Type="http://schemas.openxmlformats.org/officeDocument/2006/relationships/image" Target="../media/image18.jpeg"/><Relationship Id="rId3" Type="http://schemas.openxmlformats.org/officeDocument/2006/relationships/image" Target="../media/image1.png"/><Relationship Id="rId21" Type="http://schemas.openxmlformats.org/officeDocument/2006/relationships/image" Target="../media/image13.jpeg"/><Relationship Id="rId7" Type="http://schemas.openxmlformats.org/officeDocument/2006/relationships/image" Target="../media/image33.jpeg"/><Relationship Id="rId12" Type="http://schemas.openxmlformats.org/officeDocument/2006/relationships/image" Target="../media/image4.jpeg"/><Relationship Id="rId17" Type="http://schemas.openxmlformats.org/officeDocument/2006/relationships/image" Target="../media/image9.jpeg"/><Relationship Id="rId25" Type="http://schemas.openxmlformats.org/officeDocument/2006/relationships/image" Target="../media/image17.jpeg"/><Relationship Id="rId3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.jpeg"/><Relationship Id="rId20" Type="http://schemas.openxmlformats.org/officeDocument/2006/relationships/image" Target="../media/image12.jpeg"/><Relationship Id="rId29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11" Type="http://schemas.openxmlformats.org/officeDocument/2006/relationships/image" Target="../media/image3.jpeg"/><Relationship Id="rId24" Type="http://schemas.openxmlformats.org/officeDocument/2006/relationships/image" Target="../media/image16.jpeg"/><Relationship Id="rId32" Type="http://schemas.openxmlformats.org/officeDocument/2006/relationships/image" Target="../media/image24.jpeg"/><Relationship Id="rId5" Type="http://schemas.openxmlformats.org/officeDocument/2006/relationships/image" Target="../media/image31.jpg"/><Relationship Id="rId15" Type="http://schemas.openxmlformats.org/officeDocument/2006/relationships/image" Target="../media/image7.jpeg"/><Relationship Id="rId23" Type="http://schemas.openxmlformats.org/officeDocument/2006/relationships/image" Target="../media/image15.jpeg"/><Relationship Id="rId28" Type="http://schemas.openxmlformats.org/officeDocument/2006/relationships/image" Target="../media/image20.jpeg"/><Relationship Id="rId10" Type="http://schemas.openxmlformats.org/officeDocument/2006/relationships/image" Target="../media/image2.png"/><Relationship Id="rId19" Type="http://schemas.openxmlformats.org/officeDocument/2006/relationships/image" Target="../media/image11.jpeg"/><Relationship Id="rId31" Type="http://schemas.openxmlformats.org/officeDocument/2006/relationships/image" Target="../media/image23.jpeg"/><Relationship Id="rId4" Type="http://schemas.openxmlformats.org/officeDocument/2006/relationships/image" Target="../media/image30.jpeg"/><Relationship Id="rId9" Type="http://schemas.openxmlformats.org/officeDocument/2006/relationships/image" Target="../media/image35.jpg"/><Relationship Id="rId14" Type="http://schemas.openxmlformats.org/officeDocument/2006/relationships/image" Target="../media/image6.jpeg"/><Relationship Id="rId22" Type="http://schemas.openxmlformats.org/officeDocument/2006/relationships/image" Target="../media/image14.jpeg"/><Relationship Id="rId27" Type="http://schemas.openxmlformats.org/officeDocument/2006/relationships/image" Target="../media/image19.jpeg"/><Relationship Id="rId30" Type="http://schemas.openxmlformats.org/officeDocument/2006/relationships/image" Target="../media/image22.jpeg"/><Relationship Id="rId8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26" Type="http://schemas.openxmlformats.org/officeDocument/2006/relationships/image" Target="../media/image22.jpeg"/><Relationship Id="rId3" Type="http://schemas.openxmlformats.org/officeDocument/2006/relationships/image" Target="../media/image1.png"/><Relationship Id="rId21" Type="http://schemas.openxmlformats.org/officeDocument/2006/relationships/image" Target="../media/image17.jpeg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5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jpeg"/><Relationship Id="rId24" Type="http://schemas.openxmlformats.org/officeDocument/2006/relationships/image" Target="../media/image20.jpeg"/><Relationship Id="rId5" Type="http://schemas.openxmlformats.org/officeDocument/2006/relationships/image" Target="../media/image37.jpeg"/><Relationship Id="rId15" Type="http://schemas.openxmlformats.org/officeDocument/2006/relationships/image" Target="../media/image11.jpeg"/><Relationship Id="rId23" Type="http://schemas.openxmlformats.org/officeDocument/2006/relationships/image" Target="../media/image19.jpeg"/><Relationship Id="rId28" Type="http://schemas.openxmlformats.org/officeDocument/2006/relationships/image" Target="../media/image24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image" Target="../media/image36.jpeg"/><Relationship Id="rId9" Type="http://schemas.openxmlformats.org/officeDocument/2006/relationships/image" Target="../media/image5.jpeg"/><Relationship Id="rId14" Type="http://schemas.openxmlformats.org/officeDocument/2006/relationships/image" Target="../media/image10.jpeg"/><Relationship Id="rId22" Type="http://schemas.openxmlformats.org/officeDocument/2006/relationships/image" Target="../media/image18.jpeg"/><Relationship Id="rId27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26" Type="http://schemas.openxmlformats.org/officeDocument/2006/relationships/image" Target="../media/image22.jpeg"/><Relationship Id="rId3" Type="http://schemas.openxmlformats.org/officeDocument/2006/relationships/image" Target="../media/image1.png"/><Relationship Id="rId21" Type="http://schemas.openxmlformats.org/officeDocument/2006/relationships/image" Target="../media/image17.jpeg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5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jpeg"/><Relationship Id="rId24" Type="http://schemas.openxmlformats.org/officeDocument/2006/relationships/image" Target="../media/image20.jpeg"/><Relationship Id="rId5" Type="http://schemas.openxmlformats.org/officeDocument/2006/relationships/image" Target="../media/image39.jpeg"/><Relationship Id="rId15" Type="http://schemas.openxmlformats.org/officeDocument/2006/relationships/image" Target="../media/image11.jpeg"/><Relationship Id="rId23" Type="http://schemas.openxmlformats.org/officeDocument/2006/relationships/image" Target="../media/image19.jpeg"/><Relationship Id="rId28" Type="http://schemas.openxmlformats.org/officeDocument/2006/relationships/image" Target="../media/image24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image" Target="../media/image38.png"/><Relationship Id="rId9" Type="http://schemas.openxmlformats.org/officeDocument/2006/relationships/image" Target="../media/image5.jpeg"/><Relationship Id="rId14" Type="http://schemas.openxmlformats.org/officeDocument/2006/relationships/image" Target="../media/image10.jpeg"/><Relationship Id="rId22" Type="http://schemas.openxmlformats.org/officeDocument/2006/relationships/image" Target="../media/image18.jpeg"/><Relationship Id="rId27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26" Type="http://schemas.openxmlformats.org/officeDocument/2006/relationships/image" Target="../media/image21.jpeg"/><Relationship Id="rId3" Type="http://schemas.openxmlformats.org/officeDocument/2006/relationships/image" Target="../media/image1.png"/><Relationship Id="rId21" Type="http://schemas.openxmlformats.org/officeDocument/2006/relationships/image" Target="../media/image16.jpeg"/><Relationship Id="rId7" Type="http://schemas.openxmlformats.org/officeDocument/2006/relationships/image" Target="../media/image2.pn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5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29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11" Type="http://schemas.openxmlformats.org/officeDocument/2006/relationships/image" Target="../media/image6.jpeg"/><Relationship Id="rId24" Type="http://schemas.openxmlformats.org/officeDocument/2006/relationships/image" Target="../media/image19.jpeg"/><Relationship Id="rId5" Type="http://schemas.openxmlformats.org/officeDocument/2006/relationships/image" Target="../media/image41.jpeg"/><Relationship Id="rId15" Type="http://schemas.openxmlformats.org/officeDocument/2006/relationships/image" Target="../media/image10.jpeg"/><Relationship Id="rId23" Type="http://schemas.openxmlformats.org/officeDocument/2006/relationships/image" Target="../media/image18.jpeg"/><Relationship Id="rId28" Type="http://schemas.openxmlformats.org/officeDocument/2006/relationships/image" Target="../media/image23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image" Target="../media/image40.jpeg"/><Relationship Id="rId9" Type="http://schemas.openxmlformats.org/officeDocument/2006/relationships/image" Target="../media/image4.jpeg"/><Relationship Id="rId14" Type="http://schemas.openxmlformats.org/officeDocument/2006/relationships/image" Target="../media/image9.jpeg"/><Relationship Id="rId22" Type="http://schemas.openxmlformats.org/officeDocument/2006/relationships/image" Target="../media/image17.jpeg"/><Relationship Id="rId27" Type="http://schemas.openxmlformats.org/officeDocument/2006/relationships/image" Target="../media/image22.jpeg"/><Relationship Id="rId30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chart" Target="../charts/chart1.xml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D4484C-F5B0-9E0F-9B70-0B4935BBF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5876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5D1E53-E8AE-BB17-C01E-96ECA770736B}"/>
              </a:ext>
            </a:extLst>
          </p:cNvPr>
          <p:cNvSpPr txBox="1"/>
          <p:nvPr/>
        </p:nvSpPr>
        <p:spPr>
          <a:xfrm>
            <a:off x="407650" y="2289198"/>
            <a:ext cx="1081668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Коррекция эмоционального фона и социального поведения с использованием арт-терапевтических технологий  в реабилитации детей с интеллектуальными нарушениями.</a:t>
            </a:r>
          </a:p>
          <a:p>
            <a:pPr algn="just"/>
            <a:endParaRPr lang="ru-RU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ru-RU" sz="1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CD45FE-C08D-CA42-E2CC-46B1FDAE1565}"/>
              </a:ext>
            </a:extLst>
          </p:cNvPr>
          <p:cNvSpPr txBox="1"/>
          <p:nvPr/>
        </p:nvSpPr>
        <p:spPr>
          <a:xfrm>
            <a:off x="546770" y="4607200"/>
            <a:ext cx="7757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Золотова Наталья Владимировна, воспитатель Центра социальной поддержки и реабилитация детей-инвалидов имени Г.И.Россолимо</a:t>
            </a:r>
            <a:endParaRPr lang="en-US" sz="1600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Рисунок 5">
            <a:extLst>
              <a:ext uri="{FF2B5EF4-FFF2-40B4-BE49-F238E27FC236}">
                <a16:creationId xmlns:a16="http://schemas.microsoft.com/office/drawing/2014/main" id="{0E3673C6-056A-0573-4636-58098B72C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bject 40">
            <a:extLst>
              <a:ext uri="{FF2B5EF4-FFF2-40B4-BE49-F238E27FC236}">
                <a16:creationId xmlns:a16="http://schemas.microsoft.com/office/drawing/2014/main" id="{76AAEFC7-493A-78C5-2CF7-4B69E62A7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" name="object 18">
            <a:extLst>
              <a:ext uri="{FF2B5EF4-FFF2-40B4-BE49-F238E27FC236}">
                <a16:creationId xmlns:a16="http://schemas.microsoft.com/office/drawing/2014/main" id="{740673CE-7458-6D03-F2DD-9A87077CE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6" name="object 19">
            <a:extLst>
              <a:ext uri="{FF2B5EF4-FFF2-40B4-BE49-F238E27FC236}">
                <a16:creationId xmlns:a16="http://schemas.microsoft.com/office/drawing/2014/main" id="{040AD753-EAE9-B472-05CE-623213386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85458FA6-7B7E-434A-F92E-CCFB11BD0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3" name="object 21">
            <a:extLst>
              <a:ext uri="{FF2B5EF4-FFF2-40B4-BE49-F238E27FC236}">
                <a16:creationId xmlns:a16="http://schemas.microsoft.com/office/drawing/2014/main" id="{90EB32A2-4E7B-C747-E8B9-C28F1367B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2">
            <a:extLst>
              <a:ext uri="{FF2B5EF4-FFF2-40B4-BE49-F238E27FC236}">
                <a16:creationId xmlns:a16="http://schemas.microsoft.com/office/drawing/2014/main" id="{6F61E931-9742-20F4-E3A9-0AC6E6B5C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3">
            <a:extLst>
              <a:ext uri="{FF2B5EF4-FFF2-40B4-BE49-F238E27FC236}">
                <a16:creationId xmlns:a16="http://schemas.microsoft.com/office/drawing/2014/main" id="{39DA6FE1-B263-EC9A-0228-46197B6A4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4">
            <a:extLst>
              <a:ext uri="{FF2B5EF4-FFF2-40B4-BE49-F238E27FC236}">
                <a16:creationId xmlns:a16="http://schemas.microsoft.com/office/drawing/2014/main" id="{25254A38-E258-D301-CA34-0B7CFCAEB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5">
            <a:extLst>
              <a:ext uri="{FF2B5EF4-FFF2-40B4-BE49-F238E27FC236}">
                <a16:creationId xmlns:a16="http://schemas.microsoft.com/office/drawing/2014/main" id="{15B260AC-1AE7-BF66-DB54-E2A117FEC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6">
            <a:extLst>
              <a:ext uri="{FF2B5EF4-FFF2-40B4-BE49-F238E27FC236}">
                <a16:creationId xmlns:a16="http://schemas.microsoft.com/office/drawing/2014/main" id="{F032977B-7CB2-BA50-7C7F-192B43271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7">
            <a:extLst>
              <a:ext uri="{FF2B5EF4-FFF2-40B4-BE49-F238E27FC236}">
                <a16:creationId xmlns:a16="http://schemas.microsoft.com/office/drawing/2014/main" id="{6EAE68E6-8AA6-7478-BB7E-2EFB3D47C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8">
            <a:extLst>
              <a:ext uri="{FF2B5EF4-FFF2-40B4-BE49-F238E27FC236}">
                <a16:creationId xmlns:a16="http://schemas.microsoft.com/office/drawing/2014/main" id="{02B67137-8FD2-339B-9788-B3FDB3B8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9">
            <a:extLst>
              <a:ext uri="{FF2B5EF4-FFF2-40B4-BE49-F238E27FC236}">
                <a16:creationId xmlns:a16="http://schemas.microsoft.com/office/drawing/2014/main" id="{A456BAC1-F589-CCE2-3F14-92465737D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30">
            <a:extLst>
              <a:ext uri="{FF2B5EF4-FFF2-40B4-BE49-F238E27FC236}">
                <a16:creationId xmlns:a16="http://schemas.microsoft.com/office/drawing/2014/main" id="{01B47BD9-33A2-F3C6-AA41-671424D7E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31">
            <a:extLst>
              <a:ext uri="{FF2B5EF4-FFF2-40B4-BE49-F238E27FC236}">
                <a16:creationId xmlns:a16="http://schemas.microsoft.com/office/drawing/2014/main" id="{525B1E20-B073-9612-8F1F-F9ACA23B3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32">
            <a:extLst>
              <a:ext uri="{FF2B5EF4-FFF2-40B4-BE49-F238E27FC236}">
                <a16:creationId xmlns:a16="http://schemas.microsoft.com/office/drawing/2014/main" id="{F68A6D6D-C3CA-8440-EA95-6B4345D29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3">
            <a:extLst>
              <a:ext uri="{FF2B5EF4-FFF2-40B4-BE49-F238E27FC236}">
                <a16:creationId xmlns:a16="http://schemas.microsoft.com/office/drawing/2014/main" id="{D4D8F60A-3446-2E75-BA7F-8915A0C74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34">
            <a:extLst>
              <a:ext uri="{FF2B5EF4-FFF2-40B4-BE49-F238E27FC236}">
                <a16:creationId xmlns:a16="http://schemas.microsoft.com/office/drawing/2014/main" id="{85AF9E6D-6AA9-826C-F939-2E21CFE27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5">
            <a:extLst>
              <a:ext uri="{FF2B5EF4-FFF2-40B4-BE49-F238E27FC236}">
                <a16:creationId xmlns:a16="http://schemas.microsoft.com/office/drawing/2014/main" id="{BF2F2B07-5C64-BE14-5776-3902FD280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36">
            <a:extLst>
              <a:ext uri="{FF2B5EF4-FFF2-40B4-BE49-F238E27FC236}">
                <a16:creationId xmlns:a16="http://schemas.microsoft.com/office/drawing/2014/main" id="{E2F6487A-E531-05FA-8C64-2D8772696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7">
            <a:extLst>
              <a:ext uri="{FF2B5EF4-FFF2-40B4-BE49-F238E27FC236}">
                <a16:creationId xmlns:a16="http://schemas.microsoft.com/office/drawing/2014/main" id="{9A2FDB48-0083-701D-70DB-7DBAFF3AA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8">
            <a:extLst>
              <a:ext uri="{FF2B5EF4-FFF2-40B4-BE49-F238E27FC236}">
                <a16:creationId xmlns:a16="http://schemas.microsoft.com/office/drawing/2014/main" id="{C88DB5DB-BAE1-2BC8-4C35-76E98A2BE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9">
            <a:extLst>
              <a:ext uri="{FF2B5EF4-FFF2-40B4-BE49-F238E27FC236}">
                <a16:creationId xmlns:a16="http://schemas.microsoft.com/office/drawing/2014/main" id="{C69BA53A-0F27-00F7-3BF6-4A489061A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21B76B5-5B30-7F82-D07E-3B8B352741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6296058E-ADFF-4A15-9D9D-6BDF17B817C6}"/>
              </a:ext>
            </a:extLst>
          </p:cNvPr>
          <p:cNvGrpSpPr/>
          <p:nvPr/>
        </p:nvGrpSpPr>
        <p:grpSpPr>
          <a:xfrm>
            <a:off x="4461433" y="4874158"/>
            <a:ext cx="3483193" cy="1491318"/>
            <a:chOff x="491070" y="4646583"/>
            <a:chExt cx="3483193" cy="1491318"/>
          </a:xfrm>
        </p:grpSpPr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BE7AF99C-853E-49C1-80EA-CB19E0E0AD4A}"/>
                </a:ext>
              </a:extLst>
            </p:cNvPr>
            <p:cNvSpPr txBox="1">
              <a:spLocks/>
            </p:cNvSpPr>
            <p:nvPr/>
          </p:nvSpPr>
          <p:spPr>
            <a:xfrm>
              <a:off x="813996" y="5112728"/>
              <a:ext cx="2149709" cy="3919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Должность, текст 14</a:t>
              </a: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AFB534D6-DE9C-4D1E-8AA6-15984BE589F4}"/>
                </a:ext>
              </a:extLst>
            </p:cNvPr>
            <p:cNvSpPr txBox="1">
              <a:spLocks/>
            </p:cNvSpPr>
            <p:nvPr/>
          </p:nvSpPr>
          <p:spPr>
            <a:xfrm>
              <a:off x="813996" y="5365811"/>
              <a:ext cx="2941322" cy="77209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2910513A-81A9-4563-9FA0-B67022511775}"/>
                </a:ext>
              </a:extLst>
            </p:cNvPr>
            <p:cNvSpPr/>
            <p:nvPr/>
          </p:nvSpPr>
          <p:spPr>
            <a:xfrm>
              <a:off x="491070" y="4646583"/>
              <a:ext cx="3483193" cy="772090"/>
            </a:xfrm>
            <a:prstGeom prst="rect">
              <a:avLst/>
            </a:prstGeom>
            <a:solidFill>
              <a:srgbClr val="395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Шарлот Всеволод Валерьевич- педагог-психолог Центра</a:t>
              </a:r>
              <a:endParaRPr lang="ru-RU" sz="1400" dirty="0"/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5F1A124F-D660-4D9C-AC28-E39BEE4D3F3C}"/>
              </a:ext>
            </a:extLst>
          </p:cNvPr>
          <p:cNvGrpSpPr/>
          <p:nvPr/>
        </p:nvGrpSpPr>
        <p:grpSpPr>
          <a:xfrm>
            <a:off x="172720" y="4894952"/>
            <a:ext cx="3993115" cy="2120538"/>
            <a:chOff x="3499767" y="4036984"/>
            <a:chExt cx="3993115" cy="2120538"/>
          </a:xfrm>
        </p:grpSpPr>
        <p:sp>
          <p:nvSpPr>
            <p:cNvPr id="34" name="Content Placeholder 2">
              <a:extLst>
                <a:ext uri="{FF2B5EF4-FFF2-40B4-BE49-F238E27FC236}">
                  <a16:creationId xmlns:a16="http://schemas.microsoft.com/office/drawing/2014/main" id="{0C815C08-E530-4585-ACB1-4DDCDA6D284D}"/>
                </a:ext>
              </a:extLst>
            </p:cNvPr>
            <p:cNvSpPr txBox="1">
              <a:spLocks/>
            </p:cNvSpPr>
            <p:nvPr/>
          </p:nvSpPr>
          <p:spPr>
            <a:xfrm>
              <a:off x="3930374" y="5132349"/>
              <a:ext cx="2635260" cy="3919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C41C265E-B63A-4E5F-BBBD-5E6C52EEDD3A}"/>
                </a:ext>
              </a:extLst>
            </p:cNvPr>
            <p:cNvSpPr txBox="1">
              <a:spLocks/>
            </p:cNvSpPr>
            <p:nvPr/>
          </p:nvSpPr>
          <p:spPr>
            <a:xfrm>
              <a:off x="3930374" y="5385432"/>
              <a:ext cx="2698254" cy="77209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9E431075-CE29-431D-AD1F-61EAE6FA4110}"/>
                </a:ext>
              </a:extLst>
            </p:cNvPr>
            <p:cNvSpPr/>
            <p:nvPr/>
          </p:nvSpPr>
          <p:spPr>
            <a:xfrm>
              <a:off x="3499767" y="4036984"/>
              <a:ext cx="3993115" cy="772090"/>
            </a:xfrm>
            <a:prstGeom prst="rect">
              <a:avLst/>
            </a:prstGeom>
            <a:solidFill>
              <a:srgbClr val="E6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Гринькова Наталья Владимировна-воспитатель Центра </a:t>
              </a:r>
              <a:endParaRPr lang="ru-RU" sz="1400" dirty="0"/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FCAF367-7B2A-41A3-B3B0-9048F74737DA}"/>
              </a:ext>
            </a:extLst>
          </p:cNvPr>
          <p:cNvGrpSpPr/>
          <p:nvPr/>
        </p:nvGrpSpPr>
        <p:grpSpPr>
          <a:xfrm>
            <a:off x="8240224" y="4902260"/>
            <a:ext cx="3707594" cy="1519422"/>
            <a:chOff x="6229402" y="4638100"/>
            <a:chExt cx="3451693" cy="1519422"/>
          </a:xfrm>
        </p:grpSpPr>
        <p:sp>
          <p:nvSpPr>
            <p:cNvPr id="49" name="Content Placeholder 2">
              <a:extLst>
                <a:ext uri="{FF2B5EF4-FFF2-40B4-BE49-F238E27FC236}">
                  <a16:creationId xmlns:a16="http://schemas.microsoft.com/office/drawing/2014/main" id="{65E66D7D-FEFE-4581-99EF-B75295A4515C}"/>
                </a:ext>
              </a:extLst>
            </p:cNvPr>
            <p:cNvSpPr txBox="1">
              <a:spLocks/>
            </p:cNvSpPr>
            <p:nvPr/>
          </p:nvSpPr>
          <p:spPr>
            <a:xfrm>
              <a:off x="6593035" y="5132349"/>
              <a:ext cx="2635260" cy="3919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Должность, текст 14</a:t>
              </a:r>
            </a:p>
          </p:txBody>
        </p:sp>
        <p:sp>
          <p:nvSpPr>
            <p:cNvPr id="50" name="Content Placeholder 2">
              <a:extLst>
                <a:ext uri="{FF2B5EF4-FFF2-40B4-BE49-F238E27FC236}">
                  <a16:creationId xmlns:a16="http://schemas.microsoft.com/office/drawing/2014/main" id="{2F69874C-3C4E-4E2A-A75F-FF21E98EB95A}"/>
                </a:ext>
              </a:extLst>
            </p:cNvPr>
            <p:cNvSpPr txBox="1">
              <a:spLocks/>
            </p:cNvSpPr>
            <p:nvPr/>
          </p:nvSpPr>
          <p:spPr>
            <a:xfrm>
              <a:off x="6593035" y="5385432"/>
              <a:ext cx="2698254" cy="77209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36D040DC-6A86-4FCF-AF53-9E93586EE1DC}"/>
                </a:ext>
              </a:extLst>
            </p:cNvPr>
            <p:cNvSpPr/>
            <p:nvPr/>
          </p:nvSpPr>
          <p:spPr>
            <a:xfrm>
              <a:off x="6229402" y="4638100"/>
              <a:ext cx="3451693" cy="715885"/>
            </a:xfrm>
            <a:prstGeom prst="rect">
              <a:avLst/>
            </a:prstGeom>
            <a:solidFill>
              <a:srgbClr val="399D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Золотова Наталья Владимировна-воспитатель Центра</a:t>
              </a:r>
              <a:endParaRPr lang="ru-RU" sz="1400" dirty="0"/>
            </a:p>
          </p:txBody>
        </p:sp>
      </p:grpSp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EB16C052-D043-4F49-AF71-ACB80023BA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536" y="1813099"/>
            <a:ext cx="2700000" cy="2700000"/>
          </a:xfrm>
          <a:prstGeom prst="ellipse">
            <a:avLst/>
          </a:prstGeom>
          <a:ln w="190500">
            <a:solidFill>
              <a:srgbClr val="8D4493"/>
            </a:solidFill>
          </a:ln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96586D3-3B47-4B41-B523-69D6B9C92C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3465" y="1789891"/>
            <a:ext cx="2700000" cy="2700000"/>
          </a:xfrm>
          <a:prstGeom prst="ellipse">
            <a:avLst/>
          </a:prstGeom>
          <a:ln w="190500">
            <a:solidFill>
              <a:srgbClr val="8D4493"/>
            </a:solidFill>
          </a:ln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5E69CCCA-4B27-42E1-8F96-EFD84DD74C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8394" y="1684329"/>
            <a:ext cx="2700000" cy="2700000"/>
          </a:xfrm>
          <a:prstGeom prst="ellipse">
            <a:avLst/>
          </a:prstGeom>
          <a:ln w="190500">
            <a:solidFill>
              <a:srgbClr val="8D4493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1CC4F9-ED1B-FE22-03BC-0921871EC5A1}"/>
              </a:ext>
            </a:extLst>
          </p:cNvPr>
          <p:cNvSpPr txBox="1"/>
          <p:nvPr/>
        </p:nvSpPr>
        <p:spPr>
          <a:xfrm>
            <a:off x="409079" y="969581"/>
            <a:ext cx="9858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Команда проекта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8B02ADA-DB59-6853-4C22-9CDB8D32F0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559" y="1540588"/>
            <a:ext cx="3092882" cy="32628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E2B182E-EECC-8D8A-AEEE-F0CA3F06C0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257" y="1453071"/>
            <a:ext cx="3088191" cy="32992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3B3267-0AAB-854B-61AA-D4D4D32A4C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5" y="1606562"/>
            <a:ext cx="3092882" cy="3130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5">
            <a:extLst>
              <a:ext uri="{FF2B5EF4-FFF2-40B4-BE49-F238E27FC236}">
                <a16:creationId xmlns:a16="http://schemas.microsoft.com/office/drawing/2014/main" id="{05B1629F-41CF-F136-81E3-566C0A234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bject 40">
            <a:extLst>
              <a:ext uri="{FF2B5EF4-FFF2-40B4-BE49-F238E27FC236}">
                <a16:creationId xmlns:a16="http://schemas.microsoft.com/office/drawing/2014/main" id="{FFDA82E7-3235-C587-6B3E-BB9CC08A1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18">
            <a:extLst>
              <a:ext uri="{FF2B5EF4-FFF2-40B4-BE49-F238E27FC236}">
                <a16:creationId xmlns:a16="http://schemas.microsoft.com/office/drawing/2014/main" id="{A99DA9F8-6E82-E7EA-1699-3B4D9A82A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19">
            <a:extLst>
              <a:ext uri="{FF2B5EF4-FFF2-40B4-BE49-F238E27FC236}">
                <a16:creationId xmlns:a16="http://schemas.microsoft.com/office/drawing/2014/main" id="{FAA9447E-48AD-799A-EC24-1ADE10F4B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0">
            <a:extLst>
              <a:ext uri="{FF2B5EF4-FFF2-40B4-BE49-F238E27FC236}">
                <a16:creationId xmlns:a16="http://schemas.microsoft.com/office/drawing/2014/main" id="{52B1F684-8A4E-AF9B-70DA-41D324D0B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CA9BE993-6682-4BBB-2FF6-AE4356077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2">
            <a:extLst>
              <a:ext uri="{FF2B5EF4-FFF2-40B4-BE49-F238E27FC236}">
                <a16:creationId xmlns:a16="http://schemas.microsoft.com/office/drawing/2014/main" id="{17CE4219-A271-A4AD-D3DB-D2C7E3C63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3">
            <a:extLst>
              <a:ext uri="{FF2B5EF4-FFF2-40B4-BE49-F238E27FC236}">
                <a16:creationId xmlns:a16="http://schemas.microsoft.com/office/drawing/2014/main" id="{F5DDCD25-5A2C-2832-BB06-913A81BC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4">
            <a:extLst>
              <a:ext uri="{FF2B5EF4-FFF2-40B4-BE49-F238E27FC236}">
                <a16:creationId xmlns:a16="http://schemas.microsoft.com/office/drawing/2014/main" id="{A05AFD27-A50D-3A75-F66E-7D0FDBC72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25">
            <a:extLst>
              <a:ext uri="{FF2B5EF4-FFF2-40B4-BE49-F238E27FC236}">
                <a16:creationId xmlns:a16="http://schemas.microsoft.com/office/drawing/2014/main" id="{643CDB21-0C55-24E8-2D3E-4AA692C6D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038EC845-9D6A-CDB9-B0AE-F953D5B27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FFC4DED9-0770-A413-FDC9-BDD2C3C73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28">
            <a:extLst>
              <a:ext uri="{FF2B5EF4-FFF2-40B4-BE49-F238E27FC236}">
                <a16:creationId xmlns:a16="http://schemas.microsoft.com/office/drawing/2014/main" id="{B362ECC5-8F4C-BE85-872F-FAA829D04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29">
            <a:extLst>
              <a:ext uri="{FF2B5EF4-FFF2-40B4-BE49-F238E27FC236}">
                <a16:creationId xmlns:a16="http://schemas.microsoft.com/office/drawing/2014/main" id="{86F430A4-1965-C28B-2327-3FA444D0D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0">
            <a:extLst>
              <a:ext uri="{FF2B5EF4-FFF2-40B4-BE49-F238E27FC236}">
                <a16:creationId xmlns:a16="http://schemas.microsoft.com/office/drawing/2014/main" id="{D4C9E947-5A33-1F22-F767-11B5E2B47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1">
            <a:extLst>
              <a:ext uri="{FF2B5EF4-FFF2-40B4-BE49-F238E27FC236}">
                <a16:creationId xmlns:a16="http://schemas.microsoft.com/office/drawing/2014/main" id="{ABA0B07A-F709-0856-4D48-6B85D1293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7" name="object 32">
            <a:extLst>
              <a:ext uri="{FF2B5EF4-FFF2-40B4-BE49-F238E27FC236}">
                <a16:creationId xmlns:a16="http://schemas.microsoft.com/office/drawing/2014/main" id="{38AEFEB6-85D2-EE96-38CB-FD8834106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8" name="object 33">
            <a:extLst>
              <a:ext uri="{FF2B5EF4-FFF2-40B4-BE49-F238E27FC236}">
                <a16:creationId xmlns:a16="http://schemas.microsoft.com/office/drawing/2014/main" id="{2B2BDC50-CF53-6029-911B-32F1BF2CA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9" name="object 34">
            <a:extLst>
              <a:ext uri="{FF2B5EF4-FFF2-40B4-BE49-F238E27FC236}">
                <a16:creationId xmlns:a16="http://schemas.microsoft.com/office/drawing/2014/main" id="{C21ED13B-085C-5851-855B-4102A56D7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0" name="object 35">
            <a:extLst>
              <a:ext uri="{FF2B5EF4-FFF2-40B4-BE49-F238E27FC236}">
                <a16:creationId xmlns:a16="http://schemas.microsoft.com/office/drawing/2014/main" id="{CC922863-45BA-33E7-92F6-77447EFF2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1" name="object 36">
            <a:extLst>
              <a:ext uri="{FF2B5EF4-FFF2-40B4-BE49-F238E27FC236}">
                <a16:creationId xmlns:a16="http://schemas.microsoft.com/office/drawing/2014/main" id="{6673BBC8-5CAD-8073-618D-F534BCBAB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2" name="object 37">
            <a:extLst>
              <a:ext uri="{FF2B5EF4-FFF2-40B4-BE49-F238E27FC236}">
                <a16:creationId xmlns:a16="http://schemas.microsoft.com/office/drawing/2014/main" id="{60CFC61B-FF42-B5A1-DBCF-F6E63696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3" name="object 38">
            <a:extLst>
              <a:ext uri="{FF2B5EF4-FFF2-40B4-BE49-F238E27FC236}">
                <a16:creationId xmlns:a16="http://schemas.microsoft.com/office/drawing/2014/main" id="{5AD039F3-D73E-BD21-3F60-92B343568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44" name="object 39">
            <a:extLst>
              <a:ext uri="{FF2B5EF4-FFF2-40B4-BE49-F238E27FC236}">
                <a16:creationId xmlns:a16="http://schemas.microsoft.com/office/drawing/2014/main" id="{D5429FFF-05B1-5D5A-D988-EBB222A64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3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67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19D435-EBEE-455B-6B44-545A9BA29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0E156D-ADCF-DF5C-5917-9202D4CC41E3}"/>
              </a:ext>
            </a:extLst>
          </p:cNvPr>
          <p:cNvSpPr txBox="1"/>
          <p:nvPr/>
        </p:nvSpPr>
        <p:spPr>
          <a:xfrm>
            <a:off x="409079" y="969581"/>
            <a:ext cx="1115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проекта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3325C19-376E-42AE-B32C-0CE027835F03}"/>
              </a:ext>
            </a:extLst>
          </p:cNvPr>
          <p:cNvGrpSpPr/>
          <p:nvPr/>
        </p:nvGrpSpPr>
        <p:grpSpPr>
          <a:xfrm>
            <a:off x="213064" y="1453506"/>
            <a:ext cx="10705218" cy="5121634"/>
            <a:chOff x="1769358" y="1878542"/>
            <a:chExt cx="7335848" cy="3509646"/>
          </a:xfrm>
        </p:grpSpPr>
        <p:sp>
          <p:nvSpPr>
            <p:cNvPr id="39" name="Google Shape;132;p16">
              <a:extLst>
                <a:ext uri="{FF2B5EF4-FFF2-40B4-BE49-F238E27FC236}">
                  <a16:creationId xmlns:a16="http://schemas.microsoft.com/office/drawing/2014/main" id="{403FA79B-8561-4FDC-A587-0F18053A3C37}"/>
                </a:ext>
              </a:extLst>
            </p:cNvPr>
            <p:cNvSpPr/>
            <p:nvPr/>
          </p:nvSpPr>
          <p:spPr>
            <a:xfrm>
              <a:off x="2757483" y="3219251"/>
              <a:ext cx="1085411" cy="1085411"/>
            </a:xfrm>
            <a:custGeom>
              <a:avLst/>
              <a:gdLst/>
              <a:ahLst/>
              <a:cxnLst/>
              <a:rect l="l" t="t" r="r" b="b"/>
              <a:pathLst>
                <a:path w="10921" h="10921" extrusionOk="0">
                  <a:moveTo>
                    <a:pt x="5458" y="1"/>
                  </a:moveTo>
                  <a:cubicBezTo>
                    <a:pt x="2446" y="1"/>
                    <a:pt x="1" y="2446"/>
                    <a:pt x="1" y="5464"/>
                  </a:cubicBezTo>
                  <a:cubicBezTo>
                    <a:pt x="1" y="8475"/>
                    <a:pt x="2446" y="10921"/>
                    <a:pt x="5458" y="10921"/>
                  </a:cubicBezTo>
                  <a:cubicBezTo>
                    <a:pt x="8475" y="10921"/>
                    <a:pt x="10921" y="8475"/>
                    <a:pt x="10921" y="5464"/>
                  </a:cubicBezTo>
                  <a:cubicBezTo>
                    <a:pt x="10921" y="2446"/>
                    <a:pt x="8475" y="1"/>
                    <a:pt x="5458" y="1"/>
                  </a:cubicBezTo>
                  <a:close/>
                </a:path>
              </a:pathLst>
            </a:custGeom>
            <a:solidFill>
              <a:srgbClr val="395E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33;p16">
              <a:extLst>
                <a:ext uri="{FF2B5EF4-FFF2-40B4-BE49-F238E27FC236}">
                  <a16:creationId xmlns:a16="http://schemas.microsoft.com/office/drawing/2014/main" id="{EA7C147E-9B12-4012-B06A-25CAF165A15C}"/>
                </a:ext>
              </a:extLst>
            </p:cNvPr>
            <p:cNvSpPr/>
            <p:nvPr/>
          </p:nvSpPr>
          <p:spPr>
            <a:xfrm>
              <a:off x="2727513" y="3193212"/>
              <a:ext cx="1137589" cy="1137589"/>
            </a:xfrm>
            <a:custGeom>
              <a:avLst/>
              <a:gdLst/>
              <a:ahLst/>
              <a:cxnLst/>
              <a:rect l="l" t="t" r="r" b="b"/>
              <a:pathLst>
                <a:path w="11446" h="11446" extrusionOk="0">
                  <a:moveTo>
                    <a:pt x="5720" y="526"/>
                  </a:moveTo>
                  <a:cubicBezTo>
                    <a:pt x="8591" y="526"/>
                    <a:pt x="10920" y="2854"/>
                    <a:pt x="10920" y="5726"/>
                  </a:cubicBezTo>
                  <a:cubicBezTo>
                    <a:pt x="10920" y="8591"/>
                    <a:pt x="8591" y="10926"/>
                    <a:pt x="5720" y="10926"/>
                  </a:cubicBezTo>
                  <a:cubicBezTo>
                    <a:pt x="2854" y="10926"/>
                    <a:pt x="520" y="8591"/>
                    <a:pt x="520" y="5726"/>
                  </a:cubicBezTo>
                  <a:cubicBezTo>
                    <a:pt x="520" y="2854"/>
                    <a:pt x="2854" y="526"/>
                    <a:pt x="5720" y="526"/>
                  </a:cubicBezTo>
                  <a:close/>
                  <a:moveTo>
                    <a:pt x="5720" y="0"/>
                  </a:moveTo>
                  <a:cubicBezTo>
                    <a:pt x="2568" y="0"/>
                    <a:pt x="0" y="2568"/>
                    <a:pt x="0" y="5726"/>
                  </a:cubicBezTo>
                  <a:cubicBezTo>
                    <a:pt x="0" y="8877"/>
                    <a:pt x="2568" y="11445"/>
                    <a:pt x="5720" y="11445"/>
                  </a:cubicBezTo>
                  <a:cubicBezTo>
                    <a:pt x="8877" y="11445"/>
                    <a:pt x="11445" y="8877"/>
                    <a:pt x="11445" y="5726"/>
                  </a:cubicBezTo>
                  <a:cubicBezTo>
                    <a:pt x="11445" y="2568"/>
                    <a:pt x="8877" y="0"/>
                    <a:pt x="572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395E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4;p16">
              <a:extLst>
                <a:ext uri="{FF2B5EF4-FFF2-40B4-BE49-F238E27FC236}">
                  <a16:creationId xmlns:a16="http://schemas.microsoft.com/office/drawing/2014/main" id="{10E93EFA-D7B3-451A-8126-ADF00BF1FC32}"/>
                </a:ext>
              </a:extLst>
            </p:cNvPr>
            <p:cNvSpPr/>
            <p:nvPr/>
          </p:nvSpPr>
          <p:spPr>
            <a:xfrm>
              <a:off x="2352231" y="3124138"/>
              <a:ext cx="1900885" cy="642242"/>
            </a:xfrm>
            <a:custGeom>
              <a:avLst/>
              <a:gdLst/>
              <a:ahLst/>
              <a:cxnLst/>
              <a:rect l="l" t="t" r="r" b="b"/>
              <a:pathLst>
                <a:path w="19126" h="6462" extrusionOk="0">
                  <a:moveTo>
                    <a:pt x="9496" y="1"/>
                  </a:moveTo>
                  <a:cubicBezTo>
                    <a:pt x="5971" y="1"/>
                    <a:pt x="3105" y="2855"/>
                    <a:pt x="3082" y="6374"/>
                  </a:cubicBezTo>
                  <a:lnTo>
                    <a:pt x="0" y="6374"/>
                  </a:lnTo>
                  <a:lnTo>
                    <a:pt x="0" y="6462"/>
                  </a:lnTo>
                  <a:lnTo>
                    <a:pt x="3163" y="6462"/>
                  </a:lnTo>
                  <a:lnTo>
                    <a:pt x="3163" y="6421"/>
                  </a:lnTo>
                  <a:cubicBezTo>
                    <a:pt x="3163" y="2925"/>
                    <a:pt x="6006" y="88"/>
                    <a:pt x="9496" y="88"/>
                  </a:cubicBezTo>
                  <a:cubicBezTo>
                    <a:pt x="12992" y="88"/>
                    <a:pt x="15828" y="2931"/>
                    <a:pt x="15828" y="6421"/>
                  </a:cubicBezTo>
                  <a:lnTo>
                    <a:pt x="15828" y="6462"/>
                  </a:lnTo>
                  <a:lnTo>
                    <a:pt x="19126" y="6462"/>
                  </a:lnTo>
                  <a:lnTo>
                    <a:pt x="19126" y="6374"/>
                  </a:lnTo>
                  <a:lnTo>
                    <a:pt x="15916" y="6374"/>
                  </a:lnTo>
                  <a:cubicBezTo>
                    <a:pt x="15892" y="2855"/>
                    <a:pt x="13021" y="1"/>
                    <a:pt x="9496" y="1"/>
                  </a:cubicBezTo>
                  <a:close/>
                </a:path>
              </a:pathLst>
            </a:custGeom>
            <a:solidFill>
              <a:srgbClr val="020203"/>
            </a:solidFill>
            <a:ln>
              <a:solidFill>
                <a:srgbClr val="395EA9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5;p16">
              <a:extLst>
                <a:ext uri="{FF2B5EF4-FFF2-40B4-BE49-F238E27FC236}">
                  <a16:creationId xmlns:a16="http://schemas.microsoft.com/office/drawing/2014/main" id="{F4628AE9-F964-44FA-8842-3BB03B8EEBBF}"/>
                </a:ext>
              </a:extLst>
            </p:cNvPr>
            <p:cNvSpPr/>
            <p:nvPr/>
          </p:nvSpPr>
          <p:spPr>
            <a:xfrm>
              <a:off x="2320826" y="3729699"/>
              <a:ext cx="65695" cy="65099"/>
            </a:xfrm>
            <a:custGeom>
              <a:avLst/>
              <a:gdLst/>
              <a:ahLst/>
              <a:cxnLst/>
              <a:rect l="l" t="t" r="r" b="b"/>
              <a:pathLst>
                <a:path w="661" h="655" extrusionOk="0">
                  <a:moveTo>
                    <a:pt x="328" y="1"/>
                  </a:moveTo>
                  <a:cubicBezTo>
                    <a:pt x="147" y="1"/>
                    <a:pt x="1" y="147"/>
                    <a:pt x="1" y="328"/>
                  </a:cubicBezTo>
                  <a:cubicBezTo>
                    <a:pt x="1" y="509"/>
                    <a:pt x="147" y="655"/>
                    <a:pt x="328" y="655"/>
                  </a:cubicBezTo>
                  <a:cubicBezTo>
                    <a:pt x="509" y="655"/>
                    <a:pt x="660" y="509"/>
                    <a:pt x="660" y="328"/>
                  </a:cubicBezTo>
                  <a:cubicBezTo>
                    <a:pt x="660" y="147"/>
                    <a:pt x="509" y="1"/>
                    <a:pt x="328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6;p16">
              <a:extLst>
                <a:ext uri="{FF2B5EF4-FFF2-40B4-BE49-F238E27FC236}">
                  <a16:creationId xmlns:a16="http://schemas.microsoft.com/office/drawing/2014/main" id="{B9672D64-ADF3-462E-A03E-3CF3E9C2F23E}"/>
                </a:ext>
              </a:extLst>
            </p:cNvPr>
            <p:cNvSpPr/>
            <p:nvPr/>
          </p:nvSpPr>
          <p:spPr>
            <a:xfrm>
              <a:off x="4219394" y="3729699"/>
              <a:ext cx="64999" cy="65099"/>
            </a:xfrm>
            <a:custGeom>
              <a:avLst/>
              <a:gdLst/>
              <a:ahLst/>
              <a:cxnLst/>
              <a:rect l="l" t="t" r="r" b="b"/>
              <a:pathLst>
                <a:path w="654" h="655" extrusionOk="0">
                  <a:moveTo>
                    <a:pt x="327" y="1"/>
                  </a:moveTo>
                  <a:cubicBezTo>
                    <a:pt x="146" y="1"/>
                    <a:pt x="0" y="147"/>
                    <a:pt x="0" y="328"/>
                  </a:cubicBezTo>
                  <a:cubicBezTo>
                    <a:pt x="0" y="509"/>
                    <a:pt x="146" y="655"/>
                    <a:pt x="327" y="655"/>
                  </a:cubicBezTo>
                  <a:cubicBezTo>
                    <a:pt x="508" y="655"/>
                    <a:pt x="654" y="509"/>
                    <a:pt x="654" y="328"/>
                  </a:cubicBezTo>
                  <a:cubicBezTo>
                    <a:pt x="654" y="147"/>
                    <a:pt x="508" y="1"/>
                    <a:pt x="327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7;p16">
              <a:extLst>
                <a:ext uri="{FF2B5EF4-FFF2-40B4-BE49-F238E27FC236}">
                  <a16:creationId xmlns:a16="http://schemas.microsoft.com/office/drawing/2014/main" id="{C1F8B48F-FF3C-4850-91BD-DF0C0AE94C5D}"/>
                </a:ext>
              </a:extLst>
            </p:cNvPr>
            <p:cNvSpPr/>
            <p:nvPr/>
          </p:nvSpPr>
          <p:spPr>
            <a:xfrm>
              <a:off x="4367877" y="3327781"/>
              <a:ext cx="1085411" cy="1086007"/>
            </a:xfrm>
            <a:custGeom>
              <a:avLst/>
              <a:gdLst/>
              <a:ahLst/>
              <a:cxnLst/>
              <a:rect l="l" t="t" r="r" b="b"/>
              <a:pathLst>
                <a:path w="10921" h="10927" extrusionOk="0">
                  <a:moveTo>
                    <a:pt x="5463" y="0"/>
                  </a:moveTo>
                  <a:cubicBezTo>
                    <a:pt x="2446" y="0"/>
                    <a:pt x="0" y="2446"/>
                    <a:pt x="0" y="5463"/>
                  </a:cubicBezTo>
                  <a:cubicBezTo>
                    <a:pt x="0" y="8481"/>
                    <a:pt x="2446" y="10926"/>
                    <a:pt x="5463" y="10926"/>
                  </a:cubicBezTo>
                  <a:cubicBezTo>
                    <a:pt x="8481" y="10926"/>
                    <a:pt x="10920" y="8481"/>
                    <a:pt x="10920" y="5463"/>
                  </a:cubicBezTo>
                  <a:cubicBezTo>
                    <a:pt x="10920" y="2446"/>
                    <a:pt x="8481" y="0"/>
                    <a:pt x="5463" y="0"/>
                  </a:cubicBezTo>
                  <a:close/>
                </a:path>
              </a:pathLst>
            </a:custGeom>
            <a:solidFill>
              <a:srgbClr val="E668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8;p16">
              <a:extLst>
                <a:ext uri="{FF2B5EF4-FFF2-40B4-BE49-F238E27FC236}">
                  <a16:creationId xmlns:a16="http://schemas.microsoft.com/office/drawing/2014/main" id="{48D3F859-A663-49AC-A987-3F742B470040}"/>
                </a:ext>
              </a:extLst>
            </p:cNvPr>
            <p:cNvSpPr/>
            <p:nvPr/>
          </p:nvSpPr>
          <p:spPr>
            <a:xfrm>
              <a:off x="4341739" y="3302238"/>
              <a:ext cx="1137589" cy="1137589"/>
            </a:xfrm>
            <a:custGeom>
              <a:avLst/>
              <a:gdLst/>
              <a:ahLst/>
              <a:cxnLst/>
              <a:rect l="l" t="t" r="r" b="b"/>
              <a:pathLst>
                <a:path w="11446" h="11446" extrusionOk="0">
                  <a:moveTo>
                    <a:pt x="5726" y="520"/>
                  </a:moveTo>
                  <a:cubicBezTo>
                    <a:pt x="8592" y="520"/>
                    <a:pt x="10926" y="2855"/>
                    <a:pt x="10926" y="5720"/>
                  </a:cubicBezTo>
                  <a:cubicBezTo>
                    <a:pt x="10926" y="8586"/>
                    <a:pt x="8592" y="10920"/>
                    <a:pt x="5726" y="10920"/>
                  </a:cubicBezTo>
                  <a:cubicBezTo>
                    <a:pt x="2861" y="10920"/>
                    <a:pt x="526" y="8586"/>
                    <a:pt x="526" y="5720"/>
                  </a:cubicBezTo>
                  <a:cubicBezTo>
                    <a:pt x="526" y="2855"/>
                    <a:pt x="2861" y="520"/>
                    <a:pt x="5726" y="520"/>
                  </a:cubicBezTo>
                  <a:close/>
                  <a:moveTo>
                    <a:pt x="5726" y="1"/>
                  </a:moveTo>
                  <a:cubicBezTo>
                    <a:pt x="2569" y="1"/>
                    <a:pt x="1" y="2563"/>
                    <a:pt x="1" y="5720"/>
                  </a:cubicBezTo>
                  <a:cubicBezTo>
                    <a:pt x="1" y="8878"/>
                    <a:pt x="2569" y="11446"/>
                    <a:pt x="5726" y="11446"/>
                  </a:cubicBezTo>
                  <a:cubicBezTo>
                    <a:pt x="8878" y="11446"/>
                    <a:pt x="11446" y="8878"/>
                    <a:pt x="11446" y="5720"/>
                  </a:cubicBezTo>
                  <a:cubicBezTo>
                    <a:pt x="11446" y="2563"/>
                    <a:pt x="8878" y="1"/>
                    <a:pt x="5726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668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9;p16">
              <a:extLst>
                <a:ext uri="{FF2B5EF4-FFF2-40B4-BE49-F238E27FC236}">
                  <a16:creationId xmlns:a16="http://schemas.microsoft.com/office/drawing/2014/main" id="{E88F2C78-015E-424D-8E86-83ED40FEAF38}"/>
                </a:ext>
              </a:extLst>
            </p:cNvPr>
            <p:cNvSpPr/>
            <p:nvPr/>
          </p:nvSpPr>
          <p:spPr>
            <a:xfrm>
              <a:off x="3953736" y="3866654"/>
              <a:ext cx="1900985" cy="642242"/>
            </a:xfrm>
            <a:custGeom>
              <a:avLst/>
              <a:gdLst/>
              <a:ahLst/>
              <a:cxnLst/>
              <a:rect l="l" t="t" r="r" b="b"/>
              <a:pathLst>
                <a:path w="19127" h="6462" extrusionOk="0">
                  <a:moveTo>
                    <a:pt x="0" y="0"/>
                  </a:moveTo>
                  <a:lnTo>
                    <a:pt x="0" y="82"/>
                  </a:lnTo>
                  <a:lnTo>
                    <a:pt x="3210" y="82"/>
                  </a:lnTo>
                  <a:cubicBezTo>
                    <a:pt x="3234" y="3607"/>
                    <a:pt x="6105" y="6461"/>
                    <a:pt x="9630" y="6461"/>
                  </a:cubicBezTo>
                  <a:cubicBezTo>
                    <a:pt x="13155" y="6461"/>
                    <a:pt x="16027" y="3607"/>
                    <a:pt x="16044" y="82"/>
                  </a:cubicBezTo>
                  <a:lnTo>
                    <a:pt x="19126" y="82"/>
                  </a:lnTo>
                  <a:lnTo>
                    <a:pt x="19126" y="0"/>
                  </a:lnTo>
                  <a:lnTo>
                    <a:pt x="15963" y="0"/>
                  </a:lnTo>
                  <a:lnTo>
                    <a:pt x="15963" y="41"/>
                  </a:lnTo>
                  <a:cubicBezTo>
                    <a:pt x="15963" y="3531"/>
                    <a:pt x="13120" y="6374"/>
                    <a:pt x="9630" y="6374"/>
                  </a:cubicBezTo>
                  <a:cubicBezTo>
                    <a:pt x="6140" y="6374"/>
                    <a:pt x="3298" y="3531"/>
                    <a:pt x="3298" y="41"/>
                  </a:cubicBezTo>
                  <a:lnTo>
                    <a:pt x="3298" y="0"/>
                  </a:lnTo>
                  <a:close/>
                </a:path>
              </a:pathLst>
            </a:custGeom>
            <a:solidFill>
              <a:srgbClr val="020203"/>
            </a:solidFill>
            <a:ln>
              <a:solidFill>
                <a:srgbClr val="E66835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0;p16">
              <a:extLst>
                <a:ext uri="{FF2B5EF4-FFF2-40B4-BE49-F238E27FC236}">
                  <a16:creationId xmlns:a16="http://schemas.microsoft.com/office/drawing/2014/main" id="{A455DCB0-A73A-40BB-973D-8DB8AA365F74}"/>
                </a:ext>
              </a:extLst>
            </p:cNvPr>
            <p:cNvSpPr/>
            <p:nvPr/>
          </p:nvSpPr>
          <p:spPr>
            <a:xfrm>
              <a:off x="5820899" y="3838229"/>
              <a:ext cx="65099" cy="65099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27" y="0"/>
                  </a:moveTo>
                  <a:cubicBezTo>
                    <a:pt x="146" y="0"/>
                    <a:pt x="1" y="146"/>
                    <a:pt x="1" y="327"/>
                  </a:cubicBezTo>
                  <a:cubicBezTo>
                    <a:pt x="1" y="508"/>
                    <a:pt x="146" y="654"/>
                    <a:pt x="327" y="654"/>
                  </a:cubicBezTo>
                  <a:cubicBezTo>
                    <a:pt x="508" y="654"/>
                    <a:pt x="654" y="508"/>
                    <a:pt x="654" y="327"/>
                  </a:cubicBezTo>
                  <a:cubicBezTo>
                    <a:pt x="654" y="146"/>
                    <a:pt x="508" y="0"/>
                    <a:pt x="32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;p16">
              <a:extLst>
                <a:ext uri="{FF2B5EF4-FFF2-40B4-BE49-F238E27FC236}">
                  <a16:creationId xmlns:a16="http://schemas.microsoft.com/office/drawing/2014/main" id="{A18A080E-830C-4141-86AA-74BD2F9D2CDA}"/>
                </a:ext>
              </a:extLst>
            </p:cNvPr>
            <p:cNvSpPr/>
            <p:nvPr/>
          </p:nvSpPr>
          <p:spPr>
            <a:xfrm>
              <a:off x="3922429" y="3838229"/>
              <a:ext cx="65596" cy="65099"/>
            </a:xfrm>
            <a:custGeom>
              <a:avLst/>
              <a:gdLst/>
              <a:ahLst/>
              <a:cxnLst/>
              <a:rect l="l" t="t" r="r" b="b"/>
              <a:pathLst>
                <a:path w="660" h="655" extrusionOk="0">
                  <a:moveTo>
                    <a:pt x="333" y="0"/>
                  </a:moveTo>
                  <a:cubicBezTo>
                    <a:pt x="152" y="0"/>
                    <a:pt x="0" y="146"/>
                    <a:pt x="0" y="327"/>
                  </a:cubicBezTo>
                  <a:cubicBezTo>
                    <a:pt x="0" y="508"/>
                    <a:pt x="152" y="654"/>
                    <a:pt x="333" y="654"/>
                  </a:cubicBezTo>
                  <a:cubicBezTo>
                    <a:pt x="514" y="654"/>
                    <a:pt x="660" y="508"/>
                    <a:pt x="660" y="327"/>
                  </a:cubicBezTo>
                  <a:cubicBezTo>
                    <a:pt x="660" y="146"/>
                    <a:pt x="514" y="0"/>
                    <a:pt x="3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42;p16">
              <a:extLst>
                <a:ext uri="{FF2B5EF4-FFF2-40B4-BE49-F238E27FC236}">
                  <a16:creationId xmlns:a16="http://schemas.microsoft.com/office/drawing/2014/main" id="{D0BF606B-2DE8-46F2-9E2B-4EEA964DAE08}"/>
                </a:ext>
              </a:extLst>
            </p:cNvPr>
            <p:cNvSpPr/>
            <p:nvPr/>
          </p:nvSpPr>
          <p:spPr>
            <a:xfrm>
              <a:off x="5972860" y="3219251"/>
              <a:ext cx="1086007" cy="1085411"/>
            </a:xfrm>
            <a:custGeom>
              <a:avLst/>
              <a:gdLst/>
              <a:ahLst/>
              <a:cxnLst/>
              <a:rect l="l" t="t" r="r" b="b"/>
              <a:pathLst>
                <a:path w="10927" h="10921" extrusionOk="0">
                  <a:moveTo>
                    <a:pt x="5463" y="1"/>
                  </a:moveTo>
                  <a:cubicBezTo>
                    <a:pt x="2446" y="1"/>
                    <a:pt x="1" y="2446"/>
                    <a:pt x="1" y="5464"/>
                  </a:cubicBezTo>
                  <a:cubicBezTo>
                    <a:pt x="1" y="8475"/>
                    <a:pt x="2446" y="10921"/>
                    <a:pt x="5463" y="10921"/>
                  </a:cubicBezTo>
                  <a:cubicBezTo>
                    <a:pt x="8481" y="10921"/>
                    <a:pt x="10926" y="8475"/>
                    <a:pt x="10926" y="5464"/>
                  </a:cubicBezTo>
                  <a:cubicBezTo>
                    <a:pt x="10926" y="2446"/>
                    <a:pt x="8481" y="1"/>
                    <a:pt x="5463" y="1"/>
                  </a:cubicBezTo>
                  <a:close/>
                </a:path>
              </a:pathLst>
            </a:custGeom>
            <a:solidFill>
              <a:srgbClr val="399D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43;p16">
              <a:extLst>
                <a:ext uri="{FF2B5EF4-FFF2-40B4-BE49-F238E27FC236}">
                  <a16:creationId xmlns:a16="http://schemas.microsoft.com/office/drawing/2014/main" id="{8D059E1C-03B1-405B-ADCB-FC678F2267E6}"/>
                </a:ext>
              </a:extLst>
            </p:cNvPr>
            <p:cNvSpPr/>
            <p:nvPr/>
          </p:nvSpPr>
          <p:spPr>
            <a:xfrm>
              <a:off x="5946721" y="3193212"/>
              <a:ext cx="1137689" cy="1137589"/>
            </a:xfrm>
            <a:custGeom>
              <a:avLst/>
              <a:gdLst/>
              <a:ahLst/>
              <a:cxnLst/>
              <a:rect l="l" t="t" r="r" b="b"/>
              <a:pathLst>
                <a:path w="11447" h="11446" extrusionOk="0">
                  <a:moveTo>
                    <a:pt x="5726" y="526"/>
                  </a:moveTo>
                  <a:cubicBezTo>
                    <a:pt x="8592" y="526"/>
                    <a:pt x="10927" y="2854"/>
                    <a:pt x="10927" y="5726"/>
                  </a:cubicBezTo>
                  <a:cubicBezTo>
                    <a:pt x="10927" y="8591"/>
                    <a:pt x="8592" y="10926"/>
                    <a:pt x="5726" y="10926"/>
                  </a:cubicBezTo>
                  <a:cubicBezTo>
                    <a:pt x="2861" y="10926"/>
                    <a:pt x="526" y="8591"/>
                    <a:pt x="526" y="5726"/>
                  </a:cubicBezTo>
                  <a:cubicBezTo>
                    <a:pt x="526" y="2854"/>
                    <a:pt x="2861" y="526"/>
                    <a:pt x="5726" y="526"/>
                  </a:cubicBezTo>
                  <a:close/>
                  <a:moveTo>
                    <a:pt x="5726" y="0"/>
                  </a:moveTo>
                  <a:cubicBezTo>
                    <a:pt x="2569" y="0"/>
                    <a:pt x="1" y="2568"/>
                    <a:pt x="1" y="5726"/>
                  </a:cubicBezTo>
                  <a:cubicBezTo>
                    <a:pt x="1" y="8877"/>
                    <a:pt x="2569" y="11445"/>
                    <a:pt x="5726" y="11445"/>
                  </a:cubicBezTo>
                  <a:cubicBezTo>
                    <a:pt x="8884" y="11445"/>
                    <a:pt x="11446" y="8877"/>
                    <a:pt x="11446" y="5726"/>
                  </a:cubicBezTo>
                  <a:cubicBezTo>
                    <a:pt x="11446" y="2568"/>
                    <a:pt x="8884" y="0"/>
                    <a:pt x="572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399D3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4;p16">
              <a:extLst>
                <a:ext uri="{FF2B5EF4-FFF2-40B4-BE49-F238E27FC236}">
                  <a16:creationId xmlns:a16="http://schemas.microsoft.com/office/drawing/2014/main" id="{5AECEE81-C9C7-41B1-9986-7C572D71915A}"/>
                </a:ext>
              </a:extLst>
            </p:cNvPr>
            <p:cNvSpPr/>
            <p:nvPr/>
          </p:nvSpPr>
          <p:spPr>
            <a:xfrm>
              <a:off x="5571440" y="3124138"/>
              <a:ext cx="1901581" cy="642242"/>
            </a:xfrm>
            <a:custGeom>
              <a:avLst/>
              <a:gdLst/>
              <a:ahLst/>
              <a:cxnLst/>
              <a:rect l="l" t="t" r="r" b="b"/>
              <a:pathLst>
                <a:path w="19133" h="6462" extrusionOk="0">
                  <a:moveTo>
                    <a:pt x="9502" y="1"/>
                  </a:moveTo>
                  <a:cubicBezTo>
                    <a:pt x="5977" y="1"/>
                    <a:pt x="3106" y="2855"/>
                    <a:pt x="3082" y="6374"/>
                  </a:cubicBezTo>
                  <a:lnTo>
                    <a:pt x="1" y="6374"/>
                  </a:lnTo>
                  <a:lnTo>
                    <a:pt x="1" y="6462"/>
                  </a:lnTo>
                  <a:lnTo>
                    <a:pt x="3170" y="6462"/>
                  </a:lnTo>
                  <a:lnTo>
                    <a:pt x="3170" y="6421"/>
                  </a:lnTo>
                  <a:cubicBezTo>
                    <a:pt x="3170" y="2925"/>
                    <a:pt x="6012" y="88"/>
                    <a:pt x="9502" y="88"/>
                  </a:cubicBezTo>
                  <a:cubicBezTo>
                    <a:pt x="12993" y="88"/>
                    <a:pt x="15835" y="2931"/>
                    <a:pt x="15835" y="6421"/>
                  </a:cubicBezTo>
                  <a:lnTo>
                    <a:pt x="15835" y="6462"/>
                  </a:lnTo>
                  <a:lnTo>
                    <a:pt x="19132" y="6462"/>
                  </a:lnTo>
                  <a:lnTo>
                    <a:pt x="19132" y="6374"/>
                  </a:lnTo>
                  <a:lnTo>
                    <a:pt x="15922" y="6374"/>
                  </a:lnTo>
                  <a:cubicBezTo>
                    <a:pt x="15899" y="2855"/>
                    <a:pt x="13028" y="1"/>
                    <a:pt x="9502" y="1"/>
                  </a:cubicBezTo>
                  <a:close/>
                </a:path>
              </a:pathLst>
            </a:custGeom>
            <a:solidFill>
              <a:srgbClr val="020203"/>
            </a:solidFill>
            <a:ln>
              <a:solidFill>
                <a:srgbClr val="399D3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5;p16">
              <a:extLst>
                <a:ext uri="{FF2B5EF4-FFF2-40B4-BE49-F238E27FC236}">
                  <a16:creationId xmlns:a16="http://schemas.microsoft.com/office/drawing/2014/main" id="{548214AC-25DE-469F-A605-786BA6EA01C7}"/>
                </a:ext>
              </a:extLst>
            </p:cNvPr>
            <p:cNvSpPr/>
            <p:nvPr/>
          </p:nvSpPr>
          <p:spPr>
            <a:xfrm>
              <a:off x="5540730" y="3729699"/>
              <a:ext cx="65099" cy="65099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27" y="1"/>
                  </a:moveTo>
                  <a:cubicBezTo>
                    <a:pt x="146" y="1"/>
                    <a:pt x="1" y="147"/>
                    <a:pt x="1" y="328"/>
                  </a:cubicBezTo>
                  <a:cubicBezTo>
                    <a:pt x="1" y="509"/>
                    <a:pt x="146" y="655"/>
                    <a:pt x="327" y="655"/>
                  </a:cubicBezTo>
                  <a:cubicBezTo>
                    <a:pt x="508" y="655"/>
                    <a:pt x="654" y="509"/>
                    <a:pt x="654" y="328"/>
                  </a:cubicBezTo>
                  <a:cubicBezTo>
                    <a:pt x="654" y="147"/>
                    <a:pt x="508" y="1"/>
                    <a:pt x="327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46;p16">
              <a:extLst>
                <a:ext uri="{FF2B5EF4-FFF2-40B4-BE49-F238E27FC236}">
                  <a16:creationId xmlns:a16="http://schemas.microsoft.com/office/drawing/2014/main" id="{15D0E5F1-6C3C-4D71-BF64-12207096F753}"/>
                </a:ext>
              </a:extLst>
            </p:cNvPr>
            <p:cNvSpPr/>
            <p:nvPr/>
          </p:nvSpPr>
          <p:spPr>
            <a:xfrm>
              <a:off x="7438703" y="3729699"/>
              <a:ext cx="64999" cy="65099"/>
            </a:xfrm>
            <a:custGeom>
              <a:avLst/>
              <a:gdLst/>
              <a:ahLst/>
              <a:cxnLst/>
              <a:rect l="l" t="t" r="r" b="b"/>
              <a:pathLst>
                <a:path w="654" h="655" extrusionOk="0">
                  <a:moveTo>
                    <a:pt x="327" y="1"/>
                  </a:moveTo>
                  <a:cubicBezTo>
                    <a:pt x="146" y="1"/>
                    <a:pt x="0" y="147"/>
                    <a:pt x="0" y="328"/>
                  </a:cubicBezTo>
                  <a:cubicBezTo>
                    <a:pt x="0" y="509"/>
                    <a:pt x="146" y="655"/>
                    <a:pt x="327" y="655"/>
                  </a:cubicBezTo>
                  <a:cubicBezTo>
                    <a:pt x="508" y="655"/>
                    <a:pt x="654" y="509"/>
                    <a:pt x="654" y="328"/>
                  </a:cubicBezTo>
                  <a:cubicBezTo>
                    <a:pt x="654" y="147"/>
                    <a:pt x="508" y="1"/>
                    <a:pt x="327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47;p16">
              <a:extLst>
                <a:ext uri="{FF2B5EF4-FFF2-40B4-BE49-F238E27FC236}">
                  <a16:creationId xmlns:a16="http://schemas.microsoft.com/office/drawing/2014/main" id="{26BB7D3E-3A41-465F-8C3A-C4AE11F86E61}"/>
                </a:ext>
              </a:extLst>
            </p:cNvPr>
            <p:cNvSpPr/>
            <p:nvPr/>
          </p:nvSpPr>
          <p:spPr>
            <a:xfrm>
              <a:off x="7587185" y="3327781"/>
              <a:ext cx="1085908" cy="1086007"/>
            </a:xfrm>
            <a:custGeom>
              <a:avLst/>
              <a:gdLst/>
              <a:ahLst/>
              <a:cxnLst/>
              <a:rect l="l" t="t" r="r" b="b"/>
              <a:pathLst>
                <a:path w="10926" h="10927" extrusionOk="0">
                  <a:moveTo>
                    <a:pt x="5463" y="0"/>
                  </a:moveTo>
                  <a:cubicBezTo>
                    <a:pt x="2446" y="0"/>
                    <a:pt x="0" y="2446"/>
                    <a:pt x="0" y="5463"/>
                  </a:cubicBezTo>
                  <a:cubicBezTo>
                    <a:pt x="0" y="8481"/>
                    <a:pt x="2446" y="10926"/>
                    <a:pt x="5463" y="10926"/>
                  </a:cubicBezTo>
                  <a:cubicBezTo>
                    <a:pt x="8480" y="10926"/>
                    <a:pt x="10926" y="8481"/>
                    <a:pt x="10926" y="5463"/>
                  </a:cubicBezTo>
                  <a:cubicBezTo>
                    <a:pt x="10926" y="2446"/>
                    <a:pt x="8480" y="0"/>
                    <a:pt x="5463" y="0"/>
                  </a:cubicBezTo>
                  <a:close/>
                </a:path>
              </a:pathLst>
            </a:custGeom>
            <a:solidFill>
              <a:srgbClr val="8B43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48;p16">
              <a:extLst>
                <a:ext uri="{FF2B5EF4-FFF2-40B4-BE49-F238E27FC236}">
                  <a16:creationId xmlns:a16="http://schemas.microsoft.com/office/drawing/2014/main" id="{BB46A649-2829-4207-BE64-3385E15DFDF4}"/>
                </a:ext>
              </a:extLst>
            </p:cNvPr>
            <p:cNvSpPr/>
            <p:nvPr/>
          </p:nvSpPr>
          <p:spPr>
            <a:xfrm>
              <a:off x="7561643" y="3302238"/>
              <a:ext cx="1137589" cy="1137589"/>
            </a:xfrm>
            <a:custGeom>
              <a:avLst/>
              <a:gdLst/>
              <a:ahLst/>
              <a:cxnLst/>
              <a:rect l="l" t="t" r="r" b="b"/>
              <a:pathLst>
                <a:path w="11446" h="11446" extrusionOk="0">
                  <a:moveTo>
                    <a:pt x="5720" y="520"/>
                  </a:moveTo>
                  <a:cubicBezTo>
                    <a:pt x="8592" y="520"/>
                    <a:pt x="10920" y="2855"/>
                    <a:pt x="10920" y="5720"/>
                  </a:cubicBezTo>
                  <a:cubicBezTo>
                    <a:pt x="10920" y="8586"/>
                    <a:pt x="8586" y="10920"/>
                    <a:pt x="5720" y="10920"/>
                  </a:cubicBezTo>
                  <a:cubicBezTo>
                    <a:pt x="2854" y="10920"/>
                    <a:pt x="520" y="8586"/>
                    <a:pt x="520" y="5720"/>
                  </a:cubicBezTo>
                  <a:cubicBezTo>
                    <a:pt x="520" y="2855"/>
                    <a:pt x="2854" y="520"/>
                    <a:pt x="5720" y="520"/>
                  </a:cubicBezTo>
                  <a:close/>
                  <a:moveTo>
                    <a:pt x="5720" y="1"/>
                  </a:moveTo>
                  <a:cubicBezTo>
                    <a:pt x="2568" y="1"/>
                    <a:pt x="0" y="2563"/>
                    <a:pt x="0" y="5720"/>
                  </a:cubicBezTo>
                  <a:cubicBezTo>
                    <a:pt x="0" y="8878"/>
                    <a:pt x="2568" y="11446"/>
                    <a:pt x="5720" y="11446"/>
                  </a:cubicBezTo>
                  <a:cubicBezTo>
                    <a:pt x="8878" y="11446"/>
                    <a:pt x="11446" y="8878"/>
                    <a:pt x="11446" y="5720"/>
                  </a:cubicBezTo>
                  <a:cubicBezTo>
                    <a:pt x="11446" y="2563"/>
                    <a:pt x="8878" y="1"/>
                    <a:pt x="5720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8B43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49;p16">
              <a:extLst>
                <a:ext uri="{FF2B5EF4-FFF2-40B4-BE49-F238E27FC236}">
                  <a16:creationId xmlns:a16="http://schemas.microsoft.com/office/drawing/2014/main" id="{F95AA247-EB51-4A68-951B-9E070250A0DF}"/>
                </a:ext>
              </a:extLst>
            </p:cNvPr>
            <p:cNvSpPr/>
            <p:nvPr/>
          </p:nvSpPr>
          <p:spPr>
            <a:xfrm>
              <a:off x="7173044" y="3866654"/>
              <a:ext cx="1901482" cy="642242"/>
            </a:xfrm>
            <a:custGeom>
              <a:avLst/>
              <a:gdLst/>
              <a:ahLst/>
              <a:cxnLst/>
              <a:rect l="l" t="t" r="r" b="b"/>
              <a:pathLst>
                <a:path w="19132" h="6462" extrusionOk="0">
                  <a:moveTo>
                    <a:pt x="0" y="0"/>
                  </a:moveTo>
                  <a:lnTo>
                    <a:pt x="0" y="82"/>
                  </a:lnTo>
                  <a:lnTo>
                    <a:pt x="3210" y="82"/>
                  </a:lnTo>
                  <a:cubicBezTo>
                    <a:pt x="3233" y="3607"/>
                    <a:pt x="6105" y="6461"/>
                    <a:pt x="9630" y="6461"/>
                  </a:cubicBezTo>
                  <a:cubicBezTo>
                    <a:pt x="13155" y="6461"/>
                    <a:pt x="16027" y="3607"/>
                    <a:pt x="16050" y="82"/>
                  </a:cubicBezTo>
                  <a:lnTo>
                    <a:pt x="19132" y="82"/>
                  </a:lnTo>
                  <a:lnTo>
                    <a:pt x="19132" y="0"/>
                  </a:lnTo>
                  <a:lnTo>
                    <a:pt x="15963" y="0"/>
                  </a:lnTo>
                  <a:lnTo>
                    <a:pt x="15963" y="41"/>
                  </a:lnTo>
                  <a:cubicBezTo>
                    <a:pt x="15963" y="3531"/>
                    <a:pt x="13120" y="6374"/>
                    <a:pt x="9630" y="6374"/>
                  </a:cubicBezTo>
                  <a:cubicBezTo>
                    <a:pt x="6140" y="6374"/>
                    <a:pt x="3298" y="3531"/>
                    <a:pt x="3298" y="41"/>
                  </a:cubicBezTo>
                  <a:lnTo>
                    <a:pt x="3298" y="0"/>
                  </a:lnTo>
                  <a:close/>
                </a:path>
              </a:pathLst>
            </a:custGeom>
            <a:solidFill>
              <a:srgbClr val="020203"/>
            </a:solidFill>
            <a:ln>
              <a:solidFill>
                <a:srgbClr val="8B439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0;p16">
              <a:extLst>
                <a:ext uri="{FF2B5EF4-FFF2-40B4-BE49-F238E27FC236}">
                  <a16:creationId xmlns:a16="http://schemas.microsoft.com/office/drawing/2014/main" id="{D0718F69-87F5-436A-8689-0220F761A214}"/>
                </a:ext>
              </a:extLst>
            </p:cNvPr>
            <p:cNvSpPr/>
            <p:nvPr/>
          </p:nvSpPr>
          <p:spPr>
            <a:xfrm>
              <a:off x="9040207" y="3838229"/>
              <a:ext cx="64999" cy="65099"/>
            </a:xfrm>
            <a:custGeom>
              <a:avLst/>
              <a:gdLst/>
              <a:ahLst/>
              <a:cxnLst/>
              <a:rect l="l" t="t" r="r" b="b"/>
              <a:pathLst>
                <a:path w="654" h="655" extrusionOk="0">
                  <a:moveTo>
                    <a:pt x="327" y="0"/>
                  </a:moveTo>
                  <a:cubicBezTo>
                    <a:pt x="146" y="0"/>
                    <a:pt x="0" y="146"/>
                    <a:pt x="0" y="327"/>
                  </a:cubicBezTo>
                  <a:cubicBezTo>
                    <a:pt x="0" y="508"/>
                    <a:pt x="146" y="654"/>
                    <a:pt x="327" y="654"/>
                  </a:cubicBezTo>
                  <a:cubicBezTo>
                    <a:pt x="508" y="654"/>
                    <a:pt x="654" y="508"/>
                    <a:pt x="654" y="327"/>
                  </a:cubicBezTo>
                  <a:cubicBezTo>
                    <a:pt x="654" y="146"/>
                    <a:pt x="508" y="0"/>
                    <a:pt x="32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1;p16">
              <a:extLst>
                <a:ext uri="{FF2B5EF4-FFF2-40B4-BE49-F238E27FC236}">
                  <a16:creationId xmlns:a16="http://schemas.microsoft.com/office/drawing/2014/main" id="{BA83F8FB-EE92-46E2-91FD-95E45BD3A4DB}"/>
                </a:ext>
              </a:extLst>
            </p:cNvPr>
            <p:cNvSpPr/>
            <p:nvPr/>
          </p:nvSpPr>
          <p:spPr>
            <a:xfrm>
              <a:off x="7142235" y="3838229"/>
              <a:ext cx="65099" cy="65099"/>
            </a:xfrm>
            <a:custGeom>
              <a:avLst/>
              <a:gdLst/>
              <a:ahLst/>
              <a:cxnLst/>
              <a:rect l="l" t="t" r="r" b="b"/>
              <a:pathLst>
                <a:path w="655" h="655" extrusionOk="0">
                  <a:moveTo>
                    <a:pt x="328" y="0"/>
                  </a:moveTo>
                  <a:cubicBezTo>
                    <a:pt x="147" y="0"/>
                    <a:pt x="1" y="146"/>
                    <a:pt x="1" y="327"/>
                  </a:cubicBezTo>
                  <a:cubicBezTo>
                    <a:pt x="1" y="508"/>
                    <a:pt x="147" y="654"/>
                    <a:pt x="328" y="654"/>
                  </a:cubicBezTo>
                  <a:cubicBezTo>
                    <a:pt x="508" y="654"/>
                    <a:pt x="654" y="508"/>
                    <a:pt x="654" y="327"/>
                  </a:cubicBezTo>
                  <a:cubicBezTo>
                    <a:pt x="654" y="146"/>
                    <a:pt x="508" y="0"/>
                    <a:pt x="32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" name="Google Shape;152;p16">
              <a:extLst>
                <a:ext uri="{FF2B5EF4-FFF2-40B4-BE49-F238E27FC236}">
                  <a16:creationId xmlns:a16="http://schemas.microsoft.com/office/drawing/2014/main" id="{4357C140-DF1B-48AF-A9EE-CE73749FAFD4}"/>
                </a:ext>
              </a:extLst>
            </p:cNvPr>
            <p:cNvGrpSpPr/>
            <p:nvPr/>
          </p:nvGrpSpPr>
          <p:grpSpPr>
            <a:xfrm>
              <a:off x="1769358" y="4276840"/>
              <a:ext cx="2780161" cy="1015936"/>
              <a:chOff x="628345" y="3177727"/>
              <a:chExt cx="2780161" cy="1015936"/>
            </a:xfrm>
          </p:grpSpPr>
          <p:sp>
            <p:nvSpPr>
              <p:cNvPr id="66" name="Google Shape;153;p16">
                <a:extLst>
                  <a:ext uri="{FF2B5EF4-FFF2-40B4-BE49-F238E27FC236}">
                    <a16:creationId xmlns:a16="http://schemas.microsoft.com/office/drawing/2014/main" id="{3A4B1F00-5756-4535-AE6F-73398C65DDDE}"/>
                  </a:ext>
                </a:extLst>
              </p:cNvPr>
              <p:cNvSpPr txBox="1"/>
              <p:nvPr/>
            </p:nvSpPr>
            <p:spPr>
              <a:xfrm>
                <a:off x="1255784" y="3177727"/>
                <a:ext cx="1833000" cy="33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400" b="1" dirty="0">
                    <a:solidFill>
                      <a:srgbClr val="395EA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Fira Sans Extra Condensed"/>
                    <a:sym typeface="Fira Sans Extra Condensed"/>
                  </a:rPr>
                  <a:t>Театрализованная деятельность</a:t>
                </a:r>
                <a:endParaRPr sz="1400" b="1" dirty="0">
                  <a:solidFill>
                    <a:srgbClr val="395EA9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72" name="Google Shape;154;p16">
                <a:extLst>
                  <a:ext uri="{FF2B5EF4-FFF2-40B4-BE49-F238E27FC236}">
                    <a16:creationId xmlns:a16="http://schemas.microsoft.com/office/drawing/2014/main" id="{DBE02C62-9C49-4F55-9FBF-2F53C849030C}"/>
                  </a:ext>
                </a:extLst>
              </p:cNvPr>
              <p:cNvSpPr txBox="1"/>
              <p:nvPr/>
            </p:nvSpPr>
            <p:spPr>
              <a:xfrm>
                <a:off x="628345" y="3551363"/>
                <a:ext cx="2780161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Знакомство с персонажами сказки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 «</a:t>
                </a:r>
                <a:r>
                  <a:rPr lang="ru-RU" sz="1200" dirty="0" err="1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Заюшкина</a:t>
                </a: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 избушка»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Изготовление героев сказки из фетра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Театрализованная деятельность</a:t>
                </a:r>
              </a:p>
              <a:p>
                <a:pPr lvl="0" algn="ctr">
                  <a:lnSpc>
                    <a:spcPct val="150000"/>
                  </a:lnSpc>
                </a:pPr>
                <a:endParaRPr lang="ru-RU" sz="10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  <a:p>
                <a:pPr lvl="0" algn="ctr">
                  <a:lnSpc>
                    <a:spcPct val="150000"/>
                  </a:lnSpc>
                </a:pPr>
                <a:endParaRPr lang="ru-RU" sz="10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  <a:p>
                <a:pPr lvl="0" algn="ctr">
                  <a:lnSpc>
                    <a:spcPct val="150000"/>
                  </a:lnSpc>
                </a:pPr>
                <a:endParaRPr lang="ru-RU" sz="10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</p:txBody>
          </p:sp>
        </p:grpSp>
        <p:grpSp>
          <p:nvGrpSpPr>
            <p:cNvPr id="73" name="Google Shape;155;p16">
              <a:extLst>
                <a:ext uri="{FF2B5EF4-FFF2-40B4-BE49-F238E27FC236}">
                  <a16:creationId xmlns:a16="http://schemas.microsoft.com/office/drawing/2014/main" id="{FB5A36A7-CBCC-46A0-BE67-F2163D56430F}"/>
                </a:ext>
              </a:extLst>
            </p:cNvPr>
            <p:cNvGrpSpPr/>
            <p:nvPr/>
          </p:nvGrpSpPr>
          <p:grpSpPr>
            <a:xfrm>
              <a:off x="5616701" y="4413788"/>
              <a:ext cx="1833125" cy="974400"/>
              <a:chOff x="1245375" y="3314675"/>
              <a:chExt cx="1833125" cy="974400"/>
            </a:xfrm>
          </p:grpSpPr>
          <p:sp>
            <p:nvSpPr>
              <p:cNvPr id="75" name="Google Shape;156;p16">
                <a:extLst>
                  <a:ext uri="{FF2B5EF4-FFF2-40B4-BE49-F238E27FC236}">
                    <a16:creationId xmlns:a16="http://schemas.microsoft.com/office/drawing/2014/main" id="{4B375A9C-0EE4-46EE-B145-2102A8532384}"/>
                  </a:ext>
                </a:extLst>
              </p:cNvPr>
              <p:cNvSpPr txBox="1"/>
              <p:nvPr/>
            </p:nvSpPr>
            <p:spPr>
              <a:xfrm>
                <a:off x="1245375" y="3314675"/>
                <a:ext cx="1833000" cy="33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600" b="1" dirty="0">
                    <a:solidFill>
                      <a:srgbClr val="399D3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Fira Sans Extra Condensed"/>
                    <a:sym typeface="Fira Sans Extra Condensed"/>
                  </a:rPr>
                  <a:t>Подвижная игра</a:t>
                </a:r>
                <a:endParaRPr sz="1600" b="1" dirty="0">
                  <a:solidFill>
                    <a:srgbClr val="399D3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76" name="Google Shape;157;p16">
                <a:extLst>
                  <a:ext uri="{FF2B5EF4-FFF2-40B4-BE49-F238E27FC236}">
                    <a16:creationId xmlns:a16="http://schemas.microsoft.com/office/drawing/2014/main" id="{8C8C69CC-6CE7-4128-BF67-3367F2CF1B11}"/>
                  </a:ext>
                </a:extLst>
              </p:cNvPr>
              <p:cNvSpPr txBox="1"/>
              <p:nvPr/>
            </p:nvSpPr>
            <p:spPr>
              <a:xfrm>
                <a:off x="1245500" y="3646775"/>
                <a:ext cx="18330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Знакомство с правилами игры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Знакомство с сюжетом игры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Обыгрывание ролей</a:t>
                </a:r>
              </a:p>
              <a:p>
                <a:pPr lvl="0" algn="ctr">
                  <a:lnSpc>
                    <a:spcPct val="150000"/>
                  </a:lnSpc>
                </a:pPr>
                <a:endParaRPr lang="ru-RU" sz="12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</p:txBody>
          </p:sp>
        </p:grpSp>
        <p:grpSp>
          <p:nvGrpSpPr>
            <p:cNvPr id="77" name="Google Shape;158;p16">
              <a:extLst>
                <a:ext uri="{FF2B5EF4-FFF2-40B4-BE49-F238E27FC236}">
                  <a16:creationId xmlns:a16="http://schemas.microsoft.com/office/drawing/2014/main" id="{FD4CD05D-6BA2-4182-A4E4-D5EEC6D56B9E}"/>
                </a:ext>
              </a:extLst>
            </p:cNvPr>
            <p:cNvGrpSpPr/>
            <p:nvPr/>
          </p:nvGrpSpPr>
          <p:grpSpPr>
            <a:xfrm>
              <a:off x="3978412" y="1878542"/>
              <a:ext cx="2335323" cy="1211846"/>
              <a:chOff x="1245499" y="3077229"/>
              <a:chExt cx="2335323" cy="1211846"/>
            </a:xfrm>
          </p:grpSpPr>
          <p:sp>
            <p:nvSpPr>
              <p:cNvPr id="78" name="Google Shape;159;p16">
                <a:extLst>
                  <a:ext uri="{FF2B5EF4-FFF2-40B4-BE49-F238E27FC236}">
                    <a16:creationId xmlns:a16="http://schemas.microsoft.com/office/drawing/2014/main" id="{C7588122-CF61-47A0-B4C8-AA241AE69B1D}"/>
                  </a:ext>
                </a:extLst>
              </p:cNvPr>
              <p:cNvSpPr txBox="1"/>
              <p:nvPr/>
            </p:nvSpPr>
            <p:spPr>
              <a:xfrm>
                <a:off x="1252138" y="3077229"/>
                <a:ext cx="1833000" cy="33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600" b="1" dirty="0">
                    <a:solidFill>
                      <a:srgbClr val="E66835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Fira Sans Extra Condensed"/>
                    <a:sym typeface="Fira Sans Extra Condensed"/>
                  </a:rPr>
                  <a:t>Рисование в технике </a:t>
                </a:r>
                <a:r>
                  <a:rPr lang="ru-RU" sz="1600" b="1" dirty="0" err="1">
                    <a:solidFill>
                      <a:srgbClr val="E66835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Fira Sans Extra Condensed"/>
                    <a:sym typeface="Fira Sans Extra Condensed"/>
                  </a:rPr>
                  <a:t>Эбру</a:t>
                </a:r>
                <a:endParaRPr sz="1600" b="1" dirty="0">
                  <a:solidFill>
                    <a:srgbClr val="E6683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79" name="Google Shape;160;p16">
                <a:extLst>
                  <a:ext uri="{FF2B5EF4-FFF2-40B4-BE49-F238E27FC236}">
                    <a16:creationId xmlns:a16="http://schemas.microsoft.com/office/drawing/2014/main" id="{525D5712-FC47-4487-9677-D661B7D29437}"/>
                  </a:ext>
                </a:extLst>
              </p:cNvPr>
              <p:cNvSpPr txBox="1"/>
              <p:nvPr/>
            </p:nvSpPr>
            <p:spPr>
              <a:xfrm>
                <a:off x="1245499" y="3646775"/>
                <a:ext cx="2335323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Знакомство с танцующими красками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Рисование в технике </a:t>
                </a:r>
                <a:r>
                  <a:rPr lang="ru-RU" sz="1200" dirty="0" err="1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Эбру</a:t>
                </a:r>
                <a:endParaRPr lang="ru-RU" sz="12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Выставка рисунков</a:t>
                </a:r>
              </a:p>
              <a:p>
                <a:pPr lvl="0" algn="ctr">
                  <a:lnSpc>
                    <a:spcPct val="150000"/>
                  </a:lnSpc>
                </a:pPr>
                <a:endParaRPr lang="ru-RU" sz="12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</p:txBody>
          </p:sp>
        </p:grpSp>
        <p:grpSp>
          <p:nvGrpSpPr>
            <p:cNvPr id="80" name="Google Shape;161;p16">
              <a:extLst>
                <a:ext uri="{FF2B5EF4-FFF2-40B4-BE49-F238E27FC236}">
                  <a16:creationId xmlns:a16="http://schemas.microsoft.com/office/drawing/2014/main" id="{5B6567E7-F696-48C5-B71E-3A6073FEA029}"/>
                </a:ext>
              </a:extLst>
            </p:cNvPr>
            <p:cNvGrpSpPr/>
            <p:nvPr/>
          </p:nvGrpSpPr>
          <p:grpSpPr>
            <a:xfrm>
              <a:off x="7207226" y="2115988"/>
              <a:ext cx="1833125" cy="974400"/>
              <a:chOff x="1245375" y="3314675"/>
              <a:chExt cx="1833125" cy="974400"/>
            </a:xfrm>
          </p:grpSpPr>
          <p:sp>
            <p:nvSpPr>
              <p:cNvPr id="90" name="Google Shape;162;p16">
                <a:extLst>
                  <a:ext uri="{FF2B5EF4-FFF2-40B4-BE49-F238E27FC236}">
                    <a16:creationId xmlns:a16="http://schemas.microsoft.com/office/drawing/2014/main" id="{B2E9BFE8-7E4C-4304-94FA-A0AB704E74B0}"/>
                  </a:ext>
                </a:extLst>
              </p:cNvPr>
              <p:cNvSpPr txBox="1"/>
              <p:nvPr/>
            </p:nvSpPr>
            <p:spPr>
              <a:xfrm>
                <a:off x="1245375" y="3314675"/>
                <a:ext cx="1833000" cy="332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600" b="1" dirty="0">
                    <a:solidFill>
                      <a:srgbClr val="8B439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Fira Sans Extra Condensed"/>
                    <a:sym typeface="Fira Sans Extra Condensed"/>
                  </a:rPr>
                  <a:t>Шумовой оркестр</a:t>
                </a:r>
                <a:endParaRPr sz="1600" b="1" dirty="0">
                  <a:solidFill>
                    <a:srgbClr val="8B439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91" name="Google Shape;163;p16">
                <a:extLst>
                  <a:ext uri="{FF2B5EF4-FFF2-40B4-BE49-F238E27FC236}">
                    <a16:creationId xmlns:a16="http://schemas.microsoft.com/office/drawing/2014/main" id="{E36EC941-C62D-4013-9959-9C1E696CB532}"/>
                  </a:ext>
                </a:extLst>
              </p:cNvPr>
              <p:cNvSpPr txBox="1"/>
              <p:nvPr/>
            </p:nvSpPr>
            <p:spPr>
              <a:xfrm>
                <a:off x="1245500" y="3646775"/>
                <a:ext cx="1833000" cy="64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Знакомство с музыкальными инструментами и их звучанием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ru-RU" sz="1200" dirty="0">
                    <a:latin typeface="Verdana" panose="020B0604030504040204" pitchFamily="34" charset="0"/>
                    <a:ea typeface="Verdana" panose="020B0604030504040204" pitchFamily="34" charset="0"/>
                    <a:cs typeface="Roboto"/>
                    <a:sym typeface="Roboto"/>
                  </a:rPr>
                  <a:t>Игра на разных музыкальных инструментах</a:t>
                </a:r>
              </a:p>
              <a:p>
                <a:pPr lvl="0" algn="ctr">
                  <a:lnSpc>
                    <a:spcPct val="150000"/>
                  </a:lnSpc>
                </a:pPr>
                <a:endParaRPr lang="ru-RU" sz="1200" dirty="0">
                  <a:latin typeface="Verdana" panose="020B0604030504040204" pitchFamily="34" charset="0"/>
                  <a:ea typeface="Verdana" panose="020B0604030504040204" pitchFamily="34" charset="0"/>
                  <a:cs typeface="Roboto"/>
                  <a:sym typeface="Roboto"/>
                </a:endParaRPr>
              </a:p>
            </p:txBody>
          </p:sp>
        </p:grpSp>
        <p:sp>
          <p:nvSpPr>
            <p:cNvPr id="92" name="Google Shape;164;p16">
              <a:extLst>
                <a:ext uri="{FF2B5EF4-FFF2-40B4-BE49-F238E27FC236}">
                  <a16:creationId xmlns:a16="http://schemas.microsoft.com/office/drawing/2014/main" id="{8B0D02FD-67F2-4947-9219-5EC1EE9ED343}"/>
                </a:ext>
              </a:extLst>
            </p:cNvPr>
            <p:cNvSpPr txBox="1"/>
            <p:nvPr/>
          </p:nvSpPr>
          <p:spPr>
            <a:xfrm>
              <a:off x="2731388" y="3503735"/>
              <a:ext cx="1137600" cy="55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01</a:t>
              </a:r>
              <a:endParaRPr sz="34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93" name="Google Shape;165;p16">
              <a:extLst>
                <a:ext uri="{FF2B5EF4-FFF2-40B4-BE49-F238E27FC236}">
                  <a16:creationId xmlns:a16="http://schemas.microsoft.com/office/drawing/2014/main" id="{1D96EA85-BFFA-466A-9431-E6038EB19521}"/>
                </a:ext>
              </a:extLst>
            </p:cNvPr>
            <p:cNvGrpSpPr/>
            <p:nvPr/>
          </p:nvGrpSpPr>
          <p:grpSpPr>
            <a:xfrm>
              <a:off x="3130526" y="2609588"/>
              <a:ext cx="344850" cy="347350"/>
              <a:chOff x="2367750" y="3891725"/>
              <a:chExt cx="344850" cy="347350"/>
            </a:xfrm>
          </p:grpSpPr>
          <p:sp>
            <p:nvSpPr>
              <p:cNvPr id="103" name="Google Shape;166;p16">
                <a:extLst>
                  <a:ext uri="{FF2B5EF4-FFF2-40B4-BE49-F238E27FC236}">
                    <a16:creationId xmlns:a16="http://schemas.microsoft.com/office/drawing/2014/main" id="{FD9340F8-AE00-4394-94F1-CEB2ACA60375}"/>
                  </a:ext>
                </a:extLst>
              </p:cNvPr>
              <p:cNvSpPr/>
              <p:nvPr/>
            </p:nvSpPr>
            <p:spPr>
              <a:xfrm>
                <a:off x="2368600" y="4017675"/>
                <a:ext cx="343150" cy="221400"/>
              </a:xfrm>
              <a:custGeom>
                <a:avLst/>
                <a:gdLst/>
                <a:ahLst/>
                <a:cxnLst/>
                <a:rect l="l" t="t" r="r" b="b"/>
                <a:pathLst>
                  <a:path w="13726" h="8856" extrusionOk="0">
                    <a:moveTo>
                      <a:pt x="519" y="787"/>
                    </a:moveTo>
                    <a:lnTo>
                      <a:pt x="6712" y="5524"/>
                    </a:lnTo>
                    <a:cubicBezTo>
                      <a:pt x="6762" y="5566"/>
                      <a:pt x="6817" y="5587"/>
                      <a:pt x="6871" y="5587"/>
                    </a:cubicBezTo>
                    <a:cubicBezTo>
                      <a:pt x="6926" y="5587"/>
                      <a:pt x="6980" y="5566"/>
                      <a:pt x="7030" y="5524"/>
                    </a:cubicBezTo>
                    <a:lnTo>
                      <a:pt x="13190" y="804"/>
                    </a:lnTo>
                    <a:lnTo>
                      <a:pt x="13190" y="8320"/>
                    </a:lnTo>
                    <a:lnTo>
                      <a:pt x="519" y="8320"/>
                    </a:lnTo>
                    <a:lnTo>
                      <a:pt x="519" y="787"/>
                    </a:lnTo>
                    <a:close/>
                    <a:moveTo>
                      <a:pt x="268" y="1"/>
                    </a:moveTo>
                    <a:cubicBezTo>
                      <a:pt x="117" y="1"/>
                      <a:pt x="0" y="118"/>
                      <a:pt x="0" y="268"/>
                    </a:cubicBezTo>
                    <a:lnTo>
                      <a:pt x="0" y="8588"/>
                    </a:lnTo>
                    <a:cubicBezTo>
                      <a:pt x="0" y="8738"/>
                      <a:pt x="117" y="8855"/>
                      <a:pt x="268" y="8855"/>
                    </a:cubicBezTo>
                    <a:lnTo>
                      <a:pt x="13458" y="8855"/>
                    </a:lnTo>
                    <a:cubicBezTo>
                      <a:pt x="13608" y="8855"/>
                      <a:pt x="13726" y="8738"/>
                      <a:pt x="13726" y="8588"/>
                    </a:cubicBezTo>
                    <a:lnTo>
                      <a:pt x="13726" y="268"/>
                    </a:lnTo>
                    <a:cubicBezTo>
                      <a:pt x="13726" y="168"/>
                      <a:pt x="13675" y="84"/>
                      <a:pt x="13575" y="34"/>
                    </a:cubicBezTo>
                    <a:cubicBezTo>
                      <a:pt x="13542" y="14"/>
                      <a:pt x="13504" y="5"/>
                      <a:pt x="13465" y="5"/>
                    </a:cubicBezTo>
                    <a:cubicBezTo>
                      <a:pt x="13407" y="5"/>
                      <a:pt x="13348" y="27"/>
                      <a:pt x="13307" y="68"/>
                    </a:cubicBezTo>
                    <a:lnTo>
                      <a:pt x="6880" y="4989"/>
                    </a:lnTo>
                    <a:lnTo>
                      <a:pt x="435" y="68"/>
                    </a:lnTo>
                    <a:cubicBezTo>
                      <a:pt x="402" y="17"/>
                      <a:pt x="335" y="1"/>
                      <a:pt x="285" y="1"/>
                    </a:cubicBezTo>
                    <a:close/>
                  </a:path>
                </a:pathLst>
              </a:custGeom>
              <a:solidFill>
                <a:srgbClr val="395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67;p16">
                <a:extLst>
                  <a:ext uri="{FF2B5EF4-FFF2-40B4-BE49-F238E27FC236}">
                    <a16:creationId xmlns:a16="http://schemas.microsoft.com/office/drawing/2014/main" id="{DF62B400-187B-4D97-83A5-A3D4C9AE6EC7}"/>
                  </a:ext>
                </a:extLst>
              </p:cNvPr>
              <p:cNvSpPr/>
              <p:nvPr/>
            </p:nvSpPr>
            <p:spPr>
              <a:xfrm>
                <a:off x="2369000" y="3891725"/>
                <a:ext cx="342750" cy="265750"/>
              </a:xfrm>
              <a:custGeom>
                <a:avLst/>
                <a:gdLst/>
                <a:ahLst/>
                <a:cxnLst/>
                <a:rect l="l" t="t" r="r" b="b"/>
                <a:pathLst>
                  <a:path w="13710" h="10630" extrusionOk="0">
                    <a:moveTo>
                      <a:pt x="6847" y="586"/>
                    </a:moveTo>
                    <a:lnTo>
                      <a:pt x="13007" y="5306"/>
                    </a:lnTo>
                    <a:lnTo>
                      <a:pt x="6847" y="10027"/>
                    </a:lnTo>
                    <a:lnTo>
                      <a:pt x="704" y="5306"/>
                    </a:lnTo>
                    <a:lnTo>
                      <a:pt x="6847" y="586"/>
                    </a:lnTo>
                    <a:close/>
                    <a:moveTo>
                      <a:pt x="6855" y="0"/>
                    </a:moveTo>
                    <a:cubicBezTo>
                      <a:pt x="6801" y="0"/>
                      <a:pt x="6746" y="17"/>
                      <a:pt x="6696" y="51"/>
                    </a:cubicBezTo>
                    <a:lnTo>
                      <a:pt x="101" y="5106"/>
                    </a:lnTo>
                    <a:cubicBezTo>
                      <a:pt x="34" y="5156"/>
                      <a:pt x="1" y="5223"/>
                      <a:pt x="1" y="5306"/>
                    </a:cubicBezTo>
                    <a:cubicBezTo>
                      <a:pt x="1" y="5390"/>
                      <a:pt x="34" y="5474"/>
                      <a:pt x="101" y="5524"/>
                    </a:cubicBezTo>
                    <a:lnTo>
                      <a:pt x="6696" y="10562"/>
                    </a:lnTo>
                    <a:cubicBezTo>
                      <a:pt x="6746" y="10596"/>
                      <a:pt x="6797" y="10629"/>
                      <a:pt x="6864" y="10629"/>
                    </a:cubicBezTo>
                    <a:cubicBezTo>
                      <a:pt x="6914" y="10629"/>
                      <a:pt x="6964" y="10613"/>
                      <a:pt x="7014" y="10562"/>
                    </a:cubicBezTo>
                    <a:lnTo>
                      <a:pt x="13609" y="5524"/>
                    </a:lnTo>
                    <a:cubicBezTo>
                      <a:pt x="13676" y="5474"/>
                      <a:pt x="13710" y="5390"/>
                      <a:pt x="13710" y="5306"/>
                    </a:cubicBezTo>
                    <a:cubicBezTo>
                      <a:pt x="13710" y="5223"/>
                      <a:pt x="13676" y="5156"/>
                      <a:pt x="13609" y="5106"/>
                    </a:cubicBezTo>
                    <a:lnTo>
                      <a:pt x="7014" y="51"/>
                    </a:lnTo>
                    <a:cubicBezTo>
                      <a:pt x="6964" y="17"/>
                      <a:pt x="6910" y="0"/>
                      <a:pt x="6855" y="0"/>
                    </a:cubicBezTo>
                    <a:close/>
                  </a:path>
                </a:pathLst>
              </a:custGeom>
              <a:solidFill>
                <a:srgbClr val="395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68;p16">
                <a:extLst>
                  <a:ext uri="{FF2B5EF4-FFF2-40B4-BE49-F238E27FC236}">
                    <a16:creationId xmlns:a16="http://schemas.microsoft.com/office/drawing/2014/main" id="{FE4B3E00-3076-4256-97A8-1F1BDAB9172B}"/>
                  </a:ext>
                </a:extLst>
              </p:cNvPr>
              <p:cNvSpPr/>
              <p:nvPr/>
            </p:nvSpPr>
            <p:spPr>
              <a:xfrm>
                <a:off x="2367750" y="4107450"/>
                <a:ext cx="132675" cy="131625"/>
              </a:xfrm>
              <a:custGeom>
                <a:avLst/>
                <a:gdLst/>
                <a:ahLst/>
                <a:cxnLst/>
                <a:rect l="l" t="t" r="r" b="b"/>
                <a:pathLst>
                  <a:path w="5307" h="5265" extrusionOk="0">
                    <a:moveTo>
                      <a:pt x="5022" y="0"/>
                    </a:moveTo>
                    <a:cubicBezTo>
                      <a:pt x="4955" y="0"/>
                      <a:pt x="4888" y="25"/>
                      <a:pt x="4838" y="75"/>
                    </a:cubicBezTo>
                    <a:lnTo>
                      <a:pt x="101" y="4812"/>
                    </a:lnTo>
                    <a:cubicBezTo>
                      <a:pt x="1" y="4913"/>
                      <a:pt x="1" y="5080"/>
                      <a:pt x="101" y="5181"/>
                    </a:cubicBezTo>
                    <a:cubicBezTo>
                      <a:pt x="151" y="5231"/>
                      <a:pt x="235" y="5264"/>
                      <a:pt x="302" y="5264"/>
                    </a:cubicBezTo>
                    <a:cubicBezTo>
                      <a:pt x="369" y="5264"/>
                      <a:pt x="436" y="5231"/>
                      <a:pt x="486" y="5181"/>
                    </a:cubicBezTo>
                    <a:lnTo>
                      <a:pt x="5206" y="460"/>
                    </a:lnTo>
                    <a:cubicBezTo>
                      <a:pt x="5307" y="343"/>
                      <a:pt x="5307" y="176"/>
                      <a:pt x="5206" y="75"/>
                    </a:cubicBezTo>
                    <a:cubicBezTo>
                      <a:pt x="5156" y="25"/>
                      <a:pt x="5089" y="0"/>
                      <a:pt x="5022" y="0"/>
                    </a:cubicBezTo>
                    <a:close/>
                  </a:path>
                </a:pathLst>
              </a:custGeom>
              <a:solidFill>
                <a:srgbClr val="395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69;p16">
                <a:extLst>
                  <a:ext uri="{FF2B5EF4-FFF2-40B4-BE49-F238E27FC236}">
                    <a16:creationId xmlns:a16="http://schemas.microsoft.com/office/drawing/2014/main" id="{564316BC-4F1A-45DD-9625-1621AA6D4193}"/>
                  </a:ext>
                </a:extLst>
              </p:cNvPr>
              <p:cNvSpPr/>
              <p:nvPr/>
            </p:nvSpPr>
            <p:spPr>
              <a:xfrm>
                <a:off x="2580325" y="4107850"/>
                <a:ext cx="132275" cy="131225"/>
              </a:xfrm>
              <a:custGeom>
                <a:avLst/>
                <a:gdLst/>
                <a:ahLst/>
                <a:cxnLst/>
                <a:rect l="l" t="t" r="r" b="b"/>
                <a:pathLst>
                  <a:path w="5291" h="5249" extrusionOk="0">
                    <a:moveTo>
                      <a:pt x="285" y="1"/>
                    </a:moveTo>
                    <a:cubicBezTo>
                      <a:pt x="218" y="1"/>
                      <a:pt x="151" y="26"/>
                      <a:pt x="101" y="76"/>
                    </a:cubicBezTo>
                    <a:cubicBezTo>
                      <a:pt x="1" y="193"/>
                      <a:pt x="1" y="361"/>
                      <a:pt x="101" y="461"/>
                    </a:cubicBezTo>
                    <a:lnTo>
                      <a:pt x="4805" y="5165"/>
                    </a:lnTo>
                    <a:cubicBezTo>
                      <a:pt x="4855" y="5215"/>
                      <a:pt x="4922" y="5248"/>
                      <a:pt x="4989" y="5248"/>
                    </a:cubicBezTo>
                    <a:cubicBezTo>
                      <a:pt x="5056" y="5248"/>
                      <a:pt x="5123" y="5215"/>
                      <a:pt x="5173" y="5165"/>
                    </a:cubicBezTo>
                    <a:cubicBezTo>
                      <a:pt x="5290" y="5064"/>
                      <a:pt x="5290" y="4897"/>
                      <a:pt x="5173" y="4796"/>
                    </a:cubicBezTo>
                    <a:lnTo>
                      <a:pt x="469" y="76"/>
                    </a:lnTo>
                    <a:cubicBezTo>
                      <a:pt x="419" y="26"/>
                      <a:pt x="352" y="1"/>
                      <a:pt x="285" y="1"/>
                    </a:cubicBezTo>
                    <a:close/>
                  </a:path>
                </a:pathLst>
              </a:custGeom>
              <a:solidFill>
                <a:srgbClr val="395E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" name="Google Shape;170;p16">
              <a:extLst>
                <a:ext uri="{FF2B5EF4-FFF2-40B4-BE49-F238E27FC236}">
                  <a16:creationId xmlns:a16="http://schemas.microsoft.com/office/drawing/2014/main" id="{562D0575-CDBC-4C98-A012-886C2FE70943}"/>
                </a:ext>
              </a:extLst>
            </p:cNvPr>
            <p:cNvGrpSpPr/>
            <p:nvPr/>
          </p:nvGrpSpPr>
          <p:grpSpPr>
            <a:xfrm>
              <a:off x="4726201" y="4651688"/>
              <a:ext cx="337300" cy="337300"/>
              <a:chOff x="2296625" y="1095550"/>
              <a:chExt cx="337300" cy="337300"/>
            </a:xfrm>
          </p:grpSpPr>
          <p:sp>
            <p:nvSpPr>
              <p:cNvPr id="108" name="Google Shape;171;p16">
                <a:extLst>
                  <a:ext uri="{FF2B5EF4-FFF2-40B4-BE49-F238E27FC236}">
                    <a16:creationId xmlns:a16="http://schemas.microsoft.com/office/drawing/2014/main" id="{ED2529DF-06C1-446E-9A4C-FED5245269F4}"/>
                  </a:ext>
                </a:extLst>
              </p:cNvPr>
              <p:cNvSpPr/>
              <p:nvPr/>
            </p:nvSpPr>
            <p:spPr>
              <a:xfrm>
                <a:off x="2296625" y="1095550"/>
                <a:ext cx="337300" cy="337300"/>
              </a:xfrm>
              <a:custGeom>
                <a:avLst/>
                <a:gdLst/>
                <a:ahLst/>
                <a:cxnLst/>
                <a:rect l="l" t="t" r="r" b="b"/>
                <a:pathLst>
                  <a:path w="13492" h="13492" extrusionOk="0">
                    <a:moveTo>
                      <a:pt x="6746" y="536"/>
                    </a:moveTo>
                    <a:cubicBezTo>
                      <a:pt x="10177" y="536"/>
                      <a:pt x="12972" y="3331"/>
                      <a:pt x="12972" y="6746"/>
                    </a:cubicBezTo>
                    <a:cubicBezTo>
                      <a:pt x="12972" y="10177"/>
                      <a:pt x="10177" y="12973"/>
                      <a:pt x="6746" y="12973"/>
                    </a:cubicBezTo>
                    <a:cubicBezTo>
                      <a:pt x="3314" y="12973"/>
                      <a:pt x="536" y="10177"/>
                      <a:pt x="536" y="6746"/>
                    </a:cubicBezTo>
                    <a:cubicBezTo>
                      <a:pt x="536" y="3315"/>
                      <a:pt x="3314" y="536"/>
                      <a:pt x="6746" y="536"/>
                    </a:cubicBezTo>
                    <a:close/>
                    <a:moveTo>
                      <a:pt x="6746" y="0"/>
                    </a:moveTo>
                    <a:cubicBezTo>
                      <a:pt x="3030" y="0"/>
                      <a:pt x="0" y="3030"/>
                      <a:pt x="0" y="6746"/>
                    </a:cubicBezTo>
                    <a:cubicBezTo>
                      <a:pt x="0" y="10479"/>
                      <a:pt x="3030" y="13492"/>
                      <a:pt x="6746" y="13492"/>
                    </a:cubicBezTo>
                    <a:cubicBezTo>
                      <a:pt x="10462" y="13492"/>
                      <a:pt x="13491" y="10479"/>
                      <a:pt x="13491" y="6746"/>
                    </a:cubicBezTo>
                    <a:cubicBezTo>
                      <a:pt x="13491" y="3030"/>
                      <a:pt x="10462" y="0"/>
                      <a:pt x="6746" y="0"/>
                    </a:cubicBezTo>
                    <a:close/>
                  </a:path>
                </a:pathLst>
              </a:custGeom>
              <a:solidFill>
                <a:srgbClr val="E668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72;p16">
                <a:extLst>
                  <a:ext uri="{FF2B5EF4-FFF2-40B4-BE49-F238E27FC236}">
                    <a16:creationId xmlns:a16="http://schemas.microsoft.com/office/drawing/2014/main" id="{3F557FCF-33B4-4CE8-8FCD-0C0A38FA7F44}"/>
                  </a:ext>
                </a:extLst>
              </p:cNvPr>
              <p:cNvSpPr/>
              <p:nvPr/>
            </p:nvSpPr>
            <p:spPr>
              <a:xfrm>
                <a:off x="2333025" y="1131950"/>
                <a:ext cx="264900" cy="264925"/>
              </a:xfrm>
              <a:custGeom>
                <a:avLst/>
                <a:gdLst/>
                <a:ahLst/>
                <a:cxnLst/>
                <a:rect l="l" t="t" r="r" b="b"/>
                <a:pathLst>
                  <a:path w="10596" h="10597" extrusionOk="0">
                    <a:moveTo>
                      <a:pt x="5290" y="519"/>
                    </a:moveTo>
                    <a:cubicBezTo>
                      <a:pt x="7918" y="519"/>
                      <a:pt x="10060" y="2662"/>
                      <a:pt x="10060" y="5290"/>
                    </a:cubicBezTo>
                    <a:cubicBezTo>
                      <a:pt x="10060" y="7918"/>
                      <a:pt x="7918" y="10060"/>
                      <a:pt x="5290" y="10060"/>
                    </a:cubicBezTo>
                    <a:cubicBezTo>
                      <a:pt x="2662" y="10060"/>
                      <a:pt x="519" y="7918"/>
                      <a:pt x="519" y="5290"/>
                    </a:cubicBezTo>
                    <a:cubicBezTo>
                      <a:pt x="519" y="2662"/>
                      <a:pt x="2662" y="519"/>
                      <a:pt x="5290" y="519"/>
                    </a:cubicBezTo>
                    <a:close/>
                    <a:moveTo>
                      <a:pt x="5290" y="1"/>
                    </a:moveTo>
                    <a:cubicBezTo>
                      <a:pt x="2377" y="1"/>
                      <a:pt x="0" y="2377"/>
                      <a:pt x="0" y="5290"/>
                    </a:cubicBezTo>
                    <a:cubicBezTo>
                      <a:pt x="0" y="8219"/>
                      <a:pt x="2377" y="10596"/>
                      <a:pt x="5290" y="10596"/>
                    </a:cubicBezTo>
                    <a:cubicBezTo>
                      <a:pt x="8219" y="10596"/>
                      <a:pt x="10596" y="8219"/>
                      <a:pt x="10596" y="5290"/>
                    </a:cubicBezTo>
                    <a:cubicBezTo>
                      <a:pt x="10596" y="2377"/>
                      <a:pt x="8219" y="1"/>
                      <a:pt x="5290" y="1"/>
                    </a:cubicBezTo>
                    <a:close/>
                  </a:path>
                </a:pathLst>
              </a:custGeom>
              <a:solidFill>
                <a:srgbClr val="E668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73;p16">
                <a:extLst>
                  <a:ext uri="{FF2B5EF4-FFF2-40B4-BE49-F238E27FC236}">
                    <a16:creationId xmlns:a16="http://schemas.microsoft.com/office/drawing/2014/main" id="{5F808B93-9D08-4443-831E-91228EBDDFCB}"/>
                  </a:ext>
                </a:extLst>
              </p:cNvPr>
              <p:cNvSpPr/>
              <p:nvPr/>
            </p:nvSpPr>
            <p:spPr>
              <a:xfrm>
                <a:off x="2458550" y="1164175"/>
                <a:ext cx="13425" cy="10672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269" extrusionOk="0">
                    <a:moveTo>
                      <a:pt x="269" y="0"/>
                    </a:moveTo>
                    <a:cubicBezTo>
                      <a:pt x="135" y="0"/>
                      <a:pt x="1" y="118"/>
                      <a:pt x="1" y="268"/>
                    </a:cubicBezTo>
                    <a:lnTo>
                      <a:pt x="1" y="4001"/>
                    </a:lnTo>
                    <a:cubicBezTo>
                      <a:pt x="1" y="4152"/>
                      <a:pt x="118" y="4269"/>
                      <a:pt x="269" y="4269"/>
                    </a:cubicBezTo>
                    <a:cubicBezTo>
                      <a:pt x="419" y="4269"/>
                      <a:pt x="536" y="4152"/>
                      <a:pt x="536" y="4001"/>
                    </a:cubicBezTo>
                    <a:lnTo>
                      <a:pt x="536" y="268"/>
                    </a:lnTo>
                    <a:cubicBezTo>
                      <a:pt x="536" y="118"/>
                      <a:pt x="419" y="0"/>
                      <a:pt x="269" y="0"/>
                    </a:cubicBezTo>
                    <a:close/>
                  </a:path>
                </a:pathLst>
              </a:custGeom>
              <a:solidFill>
                <a:srgbClr val="E668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74;p16">
                <a:extLst>
                  <a:ext uri="{FF2B5EF4-FFF2-40B4-BE49-F238E27FC236}">
                    <a16:creationId xmlns:a16="http://schemas.microsoft.com/office/drawing/2014/main" id="{9AF586BD-DB45-493F-B565-272A99BEFFC4}"/>
                  </a:ext>
                </a:extLst>
              </p:cNvPr>
              <p:cNvSpPr/>
              <p:nvPr/>
            </p:nvSpPr>
            <p:spPr>
              <a:xfrm>
                <a:off x="2458150" y="1221700"/>
                <a:ext cx="50225" cy="49200"/>
              </a:xfrm>
              <a:custGeom>
                <a:avLst/>
                <a:gdLst/>
                <a:ahLst/>
                <a:cxnLst/>
                <a:rect l="l" t="t" r="r" b="b"/>
                <a:pathLst>
                  <a:path w="2009" h="1968" extrusionOk="0">
                    <a:moveTo>
                      <a:pt x="1724" y="1"/>
                    </a:moveTo>
                    <a:cubicBezTo>
                      <a:pt x="1657" y="1"/>
                      <a:pt x="1590" y="26"/>
                      <a:pt x="1540" y="76"/>
                    </a:cubicBezTo>
                    <a:lnTo>
                      <a:pt x="101" y="1516"/>
                    </a:lnTo>
                    <a:cubicBezTo>
                      <a:pt x="0" y="1616"/>
                      <a:pt x="0" y="1784"/>
                      <a:pt x="101" y="1901"/>
                    </a:cubicBezTo>
                    <a:cubicBezTo>
                      <a:pt x="151" y="1951"/>
                      <a:pt x="218" y="1968"/>
                      <a:pt x="285" y="1968"/>
                    </a:cubicBezTo>
                    <a:cubicBezTo>
                      <a:pt x="352" y="1968"/>
                      <a:pt x="419" y="1951"/>
                      <a:pt x="469" y="1901"/>
                    </a:cubicBezTo>
                    <a:lnTo>
                      <a:pt x="1908" y="461"/>
                    </a:lnTo>
                    <a:cubicBezTo>
                      <a:pt x="2009" y="344"/>
                      <a:pt x="2009" y="193"/>
                      <a:pt x="1908" y="76"/>
                    </a:cubicBezTo>
                    <a:cubicBezTo>
                      <a:pt x="1858" y="26"/>
                      <a:pt x="1791" y="1"/>
                      <a:pt x="1724" y="1"/>
                    </a:cubicBezTo>
                    <a:close/>
                  </a:path>
                </a:pathLst>
              </a:custGeom>
              <a:solidFill>
                <a:srgbClr val="C92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5" name="Google Shape;178;p16">
              <a:extLst>
                <a:ext uri="{FF2B5EF4-FFF2-40B4-BE49-F238E27FC236}">
                  <a16:creationId xmlns:a16="http://schemas.microsoft.com/office/drawing/2014/main" id="{2418DB2D-928F-4DEC-8DED-73F205132F20}"/>
                </a:ext>
              </a:extLst>
            </p:cNvPr>
            <p:cNvSpPr/>
            <p:nvPr/>
          </p:nvSpPr>
          <p:spPr>
            <a:xfrm>
              <a:off x="6380025" y="2630826"/>
              <a:ext cx="306350" cy="304875"/>
            </a:xfrm>
            <a:custGeom>
              <a:avLst/>
              <a:gdLst/>
              <a:ahLst/>
              <a:cxnLst/>
              <a:rect l="l" t="t" r="r" b="b"/>
              <a:pathLst>
                <a:path w="12254" h="12195" extrusionOk="0">
                  <a:moveTo>
                    <a:pt x="4219" y="1566"/>
                  </a:moveTo>
                  <a:cubicBezTo>
                    <a:pt x="4805" y="1566"/>
                    <a:pt x="5391" y="1783"/>
                    <a:pt x="5826" y="2235"/>
                  </a:cubicBezTo>
                  <a:cubicBezTo>
                    <a:pt x="6713" y="3122"/>
                    <a:pt x="6713" y="4562"/>
                    <a:pt x="5826" y="5449"/>
                  </a:cubicBezTo>
                  <a:cubicBezTo>
                    <a:pt x="5382" y="5893"/>
                    <a:pt x="4801" y="6114"/>
                    <a:pt x="4219" y="6114"/>
                  </a:cubicBezTo>
                  <a:cubicBezTo>
                    <a:pt x="3637" y="6114"/>
                    <a:pt x="3056" y="5893"/>
                    <a:pt x="2612" y="5449"/>
                  </a:cubicBezTo>
                  <a:cubicBezTo>
                    <a:pt x="2177" y="5031"/>
                    <a:pt x="1942" y="4445"/>
                    <a:pt x="1942" y="3842"/>
                  </a:cubicBezTo>
                  <a:cubicBezTo>
                    <a:pt x="1942" y="3240"/>
                    <a:pt x="2177" y="2670"/>
                    <a:pt x="2612" y="2235"/>
                  </a:cubicBezTo>
                  <a:cubicBezTo>
                    <a:pt x="3047" y="1783"/>
                    <a:pt x="3633" y="1566"/>
                    <a:pt x="4219" y="1566"/>
                  </a:cubicBezTo>
                  <a:close/>
                  <a:moveTo>
                    <a:pt x="4219" y="1030"/>
                  </a:moveTo>
                  <a:cubicBezTo>
                    <a:pt x="3466" y="1030"/>
                    <a:pt x="2763" y="1331"/>
                    <a:pt x="2227" y="1867"/>
                  </a:cubicBezTo>
                  <a:cubicBezTo>
                    <a:pt x="1708" y="2386"/>
                    <a:pt x="1407" y="3089"/>
                    <a:pt x="1407" y="3842"/>
                  </a:cubicBezTo>
                  <a:cubicBezTo>
                    <a:pt x="1407" y="4595"/>
                    <a:pt x="1708" y="5298"/>
                    <a:pt x="2244" y="5834"/>
                  </a:cubicBezTo>
                  <a:cubicBezTo>
                    <a:pt x="2779" y="6370"/>
                    <a:pt x="3499" y="6654"/>
                    <a:pt x="4219" y="6654"/>
                  </a:cubicBezTo>
                  <a:cubicBezTo>
                    <a:pt x="4939" y="6654"/>
                    <a:pt x="5658" y="6370"/>
                    <a:pt x="6211" y="5834"/>
                  </a:cubicBezTo>
                  <a:cubicBezTo>
                    <a:pt x="7299" y="4729"/>
                    <a:pt x="7299" y="2955"/>
                    <a:pt x="6211" y="1867"/>
                  </a:cubicBezTo>
                  <a:cubicBezTo>
                    <a:pt x="5675" y="1331"/>
                    <a:pt x="4972" y="1030"/>
                    <a:pt x="4219" y="1030"/>
                  </a:cubicBezTo>
                  <a:close/>
                  <a:moveTo>
                    <a:pt x="4219" y="520"/>
                  </a:moveTo>
                  <a:cubicBezTo>
                    <a:pt x="5068" y="520"/>
                    <a:pt x="5918" y="846"/>
                    <a:pt x="6562" y="1499"/>
                  </a:cubicBezTo>
                  <a:cubicBezTo>
                    <a:pt x="7751" y="2687"/>
                    <a:pt x="7868" y="4579"/>
                    <a:pt x="6830" y="5884"/>
                  </a:cubicBezTo>
                  <a:cubicBezTo>
                    <a:pt x="6746" y="6001"/>
                    <a:pt x="6763" y="6152"/>
                    <a:pt x="6847" y="6236"/>
                  </a:cubicBezTo>
                  <a:lnTo>
                    <a:pt x="8621" y="8010"/>
                  </a:lnTo>
                  <a:cubicBezTo>
                    <a:pt x="8672" y="8061"/>
                    <a:pt x="8743" y="8083"/>
                    <a:pt x="8811" y="8083"/>
                  </a:cubicBezTo>
                  <a:cubicBezTo>
                    <a:pt x="8832" y="8083"/>
                    <a:pt x="8852" y="8081"/>
                    <a:pt x="8872" y="8077"/>
                  </a:cubicBezTo>
                  <a:cubicBezTo>
                    <a:pt x="8973" y="8044"/>
                    <a:pt x="9056" y="8044"/>
                    <a:pt x="9157" y="8044"/>
                  </a:cubicBezTo>
                  <a:cubicBezTo>
                    <a:pt x="9441" y="8044"/>
                    <a:pt x="9709" y="8144"/>
                    <a:pt x="9910" y="8345"/>
                  </a:cubicBezTo>
                  <a:lnTo>
                    <a:pt x="11400" y="9851"/>
                  </a:lnTo>
                  <a:cubicBezTo>
                    <a:pt x="11601" y="10052"/>
                    <a:pt x="11718" y="10320"/>
                    <a:pt x="11718" y="10605"/>
                  </a:cubicBezTo>
                  <a:cubicBezTo>
                    <a:pt x="11718" y="10889"/>
                    <a:pt x="11601" y="11157"/>
                    <a:pt x="11400" y="11358"/>
                  </a:cubicBezTo>
                  <a:cubicBezTo>
                    <a:pt x="11199" y="11559"/>
                    <a:pt x="10931" y="11676"/>
                    <a:pt x="10646" y="11676"/>
                  </a:cubicBezTo>
                  <a:cubicBezTo>
                    <a:pt x="10362" y="11676"/>
                    <a:pt x="10094" y="11559"/>
                    <a:pt x="9893" y="11358"/>
                  </a:cubicBezTo>
                  <a:lnTo>
                    <a:pt x="8404" y="9868"/>
                  </a:lnTo>
                  <a:cubicBezTo>
                    <a:pt x="8102" y="9550"/>
                    <a:pt x="8002" y="9098"/>
                    <a:pt x="8169" y="8696"/>
                  </a:cubicBezTo>
                  <a:cubicBezTo>
                    <a:pt x="8203" y="8596"/>
                    <a:pt x="8186" y="8495"/>
                    <a:pt x="8102" y="8412"/>
                  </a:cubicBezTo>
                  <a:lnTo>
                    <a:pt x="6361" y="6654"/>
                  </a:lnTo>
                  <a:cubicBezTo>
                    <a:pt x="6311" y="6604"/>
                    <a:pt x="6244" y="6587"/>
                    <a:pt x="6177" y="6587"/>
                  </a:cubicBezTo>
                  <a:cubicBezTo>
                    <a:pt x="6127" y="6587"/>
                    <a:pt x="6077" y="6604"/>
                    <a:pt x="6027" y="6621"/>
                  </a:cubicBezTo>
                  <a:cubicBezTo>
                    <a:pt x="5477" y="6980"/>
                    <a:pt x="4849" y="7156"/>
                    <a:pt x="4225" y="7156"/>
                  </a:cubicBezTo>
                  <a:cubicBezTo>
                    <a:pt x="3367" y="7156"/>
                    <a:pt x="2515" y="6825"/>
                    <a:pt x="1875" y="6186"/>
                  </a:cubicBezTo>
                  <a:cubicBezTo>
                    <a:pt x="570" y="4897"/>
                    <a:pt x="570" y="2788"/>
                    <a:pt x="1875" y="1499"/>
                  </a:cubicBezTo>
                  <a:cubicBezTo>
                    <a:pt x="2520" y="846"/>
                    <a:pt x="3369" y="520"/>
                    <a:pt x="4219" y="520"/>
                  </a:cubicBezTo>
                  <a:close/>
                  <a:moveTo>
                    <a:pt x="4217" y="1"/>
                  </a:moveTo>
                  <a:cubicBezTo>
                    <a:pt x="3231" y="1"/>
                    <a:pt x="2244" y="377"/>
                    <a:pt x="1491" y="1131"/>
                  </a:cubicBezTo>
                  <a:cubicBezTo>
                    <a:pt x="1" y="2620"/>
                    <a:pt x="1" y="5064"/>
                    <a:pt x="1491" y="6571"/>
                  </a:cubicBezTo>
                  <a:cubicBezTo>
                    <a:pt x="2235" y="7305"/>
                    <a:pt x="3222" y="7689"/>
                    <a:pt x="4214" y="7689"/>
                  </a:cubicBezTo>
                  <a:cubicBezTo>
                    <a:pt x="4873" y="7689"/>
                    <a:pt x="5533" y="7520"/>
                    <a:pt x="6127" y="7173"/>
                  </a:cubicBezTo>
                  <a:lnTo>
                    <a:pt x="7617" y="8663"/>
                  </a:lnTo>
                  <a:cubicBezTo>
                    <a:pt x="7466" y="9215"/>
                    <a:pt x="7617" y="9818"/>
                    <a:pt x="8035" y="10236"/>
                  </a:cubicBezTo>
                  <a:lnTo>
                    <a:pt x="9525" y="11726"/>
                  </a:lnTo>
                  <a:cubicBezTo>
                    <a:pt x="9826" y="12027"/>
                    <a:pt x="10228" y="12195"/>
                    <a:pt x="10646" y="12195"/>
                  </a:cubicBezTo>
                  <a:cubicBezTo>
                    <a:pt x="11082" y="12195"/>
                    <a:pt x="11483" y="12027"/>
                    <a:pt x="11785" y="11726"/>
                  </a:cubicBezTo>
                  <a:cubicBezTo>
                    <a:pt x="12086" y="11425"/>
                    <a:pt x="12253" y="11023"/>
                    <a:pt x="12253" y="10605"/>
                  </a:cubicBezTo>
                  <a:cubicBezTo>
                    <a:pt x="12237" y="10169"/>
                    <a:pt x="12086" y="9768"/>
                    <a:pt x="11785" y="9466"/>
                  </a:cubicBezTo>
                  <a:lnTo>
                    <a:pt x="10278" y="7977"/>
                  </a:lnTo>
                  <a:cubicBezTo>
                    <a:pt x="9977" y="7675"/>
                    <a:pt x="9575" y="7508"/>
                    <a:pt x="9157" y="7508"/>
                  </a:cubicBezTo>
                  <a:cubicBezTo>
                    <a:pt x="9056" y="7508"/>
                    <a:pt x="8973" y="7525"/>
                    <a:pt x="8889" y="7525"/>
                  </a:cubicBezTo>
                  <a:lnTo>
                    <a:pt x="7382" y="6035"/>
                  </a:lnTo>
                  <a:cubicBezTo>
                    <a:pt x="8437" y="4512"/>
                    <a:pt x="8270" y="2453"/>
                    <a:pt x="6931" y="1131"/>
                  </a:cubicBezTo>
                  <a:cubicBezTo>
                    <a:pt x="6186" y="377"/>
                    <a:pt x="5202" y="1"/>
                    <a:pt x="4217" y="1"/>
                  </a:cubicBezTo>
                  <a:close/>
                </a:path>
              </a:pathLst>
            </a:custGeom>
            <a:solidFill>
              <a:srgbClr val="399D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16" name="Google Shape;179;p16">
              <a:extLst>
                <a:ext uri="{FF2B5EF4-FFF2-40B4-BE49-F238E27FC236}">
                  <a16:creationId xmlns:a16="http://schemas.microsoft.com/office/drawing/2014/main" id="{62F7D1F4-8762-4E57-B908-80D6A010BAA2}"/>
                </a:ext>
              </a:extLst>
            </p:cNvPr>
            <p:cNvGrpSpPr/>
            <p:nvPr/>
          </p:nvGrpSpPr>
          <p:grpSpPr>
            <a:xfrm>
              <a:off x="8030051" y="4669051"/>
              <a:ext cx="216350" cy="302575"/>
              <a:chOff x="4055425" y="3122175"/>
              <a:chExt cx="216350" cy="302575"/>
            </a:xfrm>
          </p:grpSpPr>
          <p:sp>
            <p:nvSpPr>
              <p:cNvPr id="117" name="Google Shape;180;p16">
                <a:extLst>
                  <a:ext uri="{FF2B5EF4-FFF2-40B4-BE49-F238E27FC236}">
                    <a16:creationId xmlns:a16="http://schemas.microsoft.com/office/drawing/2014/main" id="{989F75AD-BAED-4065-957A-DBCCF71E9F0B}"/>
                  </a:ext>
                </a:extLst>
              </p:cNvPr>
              <p:cNvSpPr/>
              <p:nvPr/>
            </p:nvSpPr>
            <p:spPr>
              <a:xfrm>
                <a:off x="4055425" y="3122175"/>
                <a:ext cx="216350" cy="302575"/>
              </a:xfrm>
              <a:custGeom>
                <a:avLst/>
                <a:gdLst/>
                <a:ahLst/>
                <a:cxnLst/>
                <a:rect l="l" t="t" r="r" b="b"/>
                <a:pathLst>
                  <a:path w="8654" h="12103" extrusionOk="0">
                    <a:moveTo>
                      <a:pt x="4319" y="536"/>
                    </a:moveTo>
                    <a:cubicBezTo>
                      <a:pt x="6411" y="536"/>
                      <a:pt x="8118" y="2226"/>
                      <a:pt x="8118" y="4319"/>
                    </a:cubicBezTo>
                    <a:cubicBezTo>
                      <a:pt x="8118" y="5440"/>
                      <a:pt x="6963" y="7951"/>
                      <a:pt x="4921" y="11232"/>
                    </a:cubicBezTo>
                    <a:cubicBezTo>
                      <a:pt x="4804" y="11449"/>
                      <a:pt x="4570" y="11566"/>
                      <a:pt x="4319" y="11566"/>
                    </a:cubicBezTo>
                    <a:cubicBezTo>
                      <a:pt x="4068" y="11566"/>
                      <a:pt x="3850" y="11449"/>
                      <a:pt x="3716" y="11232"/>
                    </a:cubicBezTo>
                    <a:cubicBezTo>
                      <a:pt x="1691" y="7951"/>
                      <a:pt x="519" y="5440"/>
                      <a:pt x="519" y="4319"/>
                    </a:cubicBezTo>
                    <a:cubicBezTo>
                      <a:pt x="519" y="2226"/>
                      <a:pt x="2226" y="536"/>
                      <a:pt x="4319" y="536"/>
                    </a:cubicBezTo>
                    <a:close/>
                    <a:moveTo>
                      <a:pt x="4319" y="0"/>
                    </a:moveTo>
                    <a:cubicBezTo>
                      <a:pt x="1942" y="0"/>
                      <a:pt x="0" y="1942"/>
                      <a:pt x="0" y="4319"/>
                    </a:cubicBezTo>
                    <a:cubicBezTo>
                      <a:pt x="0" y="5892"/>
                      <a:pt x="1774" y="9089"/>
                      <a:pt x="3264" y="11516"/>
                    </a:cubicBezTo>
                    <a:cubicBezTo>
                      <a:pt x="3499" y="11885"/>
                      <a:pt x="3884" y="12102"/>
                      <a:pt x="4319" y="12102"/>
                    </a:cubicBezTo>
                    <a:cubicBezTo>
                      <a:pt x="4754" y="12102"/>
                      <a:pt x="5139" y="11885"/>
                      <a:pt x="5373" y="11516"/>
                    </a:cubicBezTo>
                    <a:cubicBezTo>
                      <a:pt x="6863" y="9089"/>
                      <a:pt x="8654" y="5892"/>
                      <a:pt x="8654" y="4319"/>
                    </a:cubicBezTo>
                    <a:cubicBezTo>
                      <a:pt x="8654" y="1942"/>
                      <a:pt x="6712" y="0"/>
                      <a:pt x="4319" y="0"/>
                    </a:cubicBezTo>
                    <a:close/>
                  </a:path>
                </a:pathLst>
              </a:custGeom>
              <a:solidFill>
                <a:srgbClr val="8B43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81;p16">
                <a:extLst>
                  <a:ext uri="{FF2B5EF4-FFF2-40B4-BE49-F238E27FC236}">
                    <a16:creationId xmlns:a16="http://schemas.microsoft.com/office/drawing/2014/main" id="{BFA1DBBA-52CA-423E-9650-428F6F1689D8}"/>
                  </a:ext>
                </a:extLst>
              </p:cNvPr>
              <p:cNvSpPr/>
              <p:nvPr/>
            </p:nvSpPr>
            <p:spPr>
              <a:xfrm>
                <a:off x="4106900" y="3166525"/>
                <a:ext cx="113425" cy="11342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537" extrusionOk="0">
                    <a:moveTo>
                      <a:pt x="2260" y="536"/>
                    </a:moveTo>
                    <a:cubicBezTo>
                      <a:pt x="3214" y="536"/>
                      <a:pt x="4001" y="1323"/>
                      <a:pt x="4001" y="2277"/>
                    </a:cubicBezTo>
                    <a:cubicBezTo>
                      <a:pt x="4001" y="3231"/>
                      <a:pt x="3214" y="4018"/>
                      <a:pt x="2260" y="4018"/>
                    </a:cubicBezTo>
                    <a:cubicBezTo>
                      <a:pt x="1306" y="4018"/>
                      <a:pt x="519" y="3231"/>
                      <a:pt x="519" y="2277"/>
                    </a:cubicBezTo>
                    <a:cubicBezTo>
                      <a:pt x="519" y="1323"/>
                      <a:pt x="1306" y="536"/>
                      <a:pt x="2260" y="536"/>
                    </a:cubicBezTo>
                    <a:close/>
                    <a:moveTo>
                      <a:pt x="2260" y="0"/>
                    </a:moveTo>
                    <a:cubicBezTo>
                      <a:pt x="1021" y="0"/>
                      <a:pt x="0" y="1021"/>
                      <a:pt x="0" y="2277"/>
                    </a:cubicBezTo>
                    <a:cubicBezTo>
                      <a:pt x="0" y="3516"/>
                      <a:pt x="1021" y="4537"/>
                      <a:pt x="2260" y="4537"/>
                    </a:cubicBezTo>
                    <a:cubicBezTo>
                      <a:pt x="3515" y="4537"/>
                      <a:pt x="4519" y="3516"/>
                      <a:pt x="4536" y="2277"/>
                    </a:cubicBezTo>
                    <a:cubicBezTo>
                      <a:pt x="4536" y="1021"/>
                      <a:pt x="3515" y="0"/>
                      <a:pt x="2260" y="0"/>
                    </a:cubicBezTo>
                    <a:close/>
                  </a:path>
                </a:pathLst>
              </a:custGeom>
              <a:solidFill>
                <a:srgbClr val="8B43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19" name="Google Shape;182;p16">
              <a:extLst>
                <a:ext uri="{FF2B5EF4-FFF2-40B4-BE49-F238E27FC236}">
                  <a16:creationId xmlns:a16="http://schemas.microsoft.com/office/drawing/2014/main" id="{277FA00B-A15C-4978-A6BC-C6863F7B479B}"/>
                </a:ext>
              </a:extLst>
            </p:cNvPr>
            <p:cNvSpPr txBox="1"/>
            <p:nvPr/>
          </p:nvSpPr>
          <p:spPr>
            <a:xfrm>
              <a:off x="5945313" y="3503735"/>
              <a:ext cx="1137600" cy="55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03</a:t>
              </a:r>
              <a:endParaRPr sz="34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  <p:sp>
          <p:nvSpPr>
            <p:cNvPr id="120" name="Google Shape;183;p16">
              <a:extLst>
                <a:ext uri="{FF2B5EF4-FFF2-40B4-BE49-F238E27FC236}">
                  <a16:creationId xmlns:a16="http://schemas.microsoft.com/office/drawing/2014/main" id="{57612ECA-91E0-4A62-A1A7-C66A6E7DC842}"/>
                </a:ext>
              </a:extLst>
            </p:cNvPr>
            <p:cNvSpPr txBox="1"/>
            <p:nvPr/>
          </p:nvSpPr>
          <p:spPr>
            <a:xfrm>
              <a:off x="7565113" y="3580335"/>
              <a:ext cx="1137600" cy="55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04</a:t>
              </a:r>
              <a:endParaRPr sz="34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  <p:sp>
          <p:nvSpPr>
            <p:cNvPr id="121" name="Google Shape;184;p16">
              <a:extLst>
                <a:ext uri="{FF2B5EF4-FFF2-40B4-BE49-F238E27FC236}">
                  <a16:creationId xmlns:a16="http://schemas.microsoft.com/office/drawing/2014/main" id="{CE2AC68B-C973-414A-9754-052DC0A0AF49}"/>
                </a:ext>
              </a:extLst>
            </p:cNvPr>
            <p:cNvSpPr txBox="1"/>
            <p:nvPr/>
          </p:nvSpPr>
          <p:spPr>
            <a:xfrm>
              <a:off x="4343763" y="3580335"/>
              <a:ext cx="1137600" cy="55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 b="1" dirty="0">
                  <a:solidFill>
                    <a:srgbClr val="FFFF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02</a:t>
              </a:r>
              <a:endParaRPr sz="34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</p:grpSp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82005998-AA0A-C966-9A67-147A010FB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bject 40">
            <a:extLst>
              <a:ext uri="{FF2B5EF4-FFF2-40B4-BE49-F238E27FC236}">
                <a16:creationId xmlns:a16="http://schemas.microsoft.com/office/drawing/2014/main" id="{5DCC3955-4C0A-319D-37DE-D30941A61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0" name="object 18">
            <a:extLst>
              <a:ext uri="{FF2B5EF4-FFF2-40B4-BE49-F238E27FC236}">
                <a16:creationId xmlns:a16="http://schemas.microsoft.com/office/drawing/2014/main" id="{E5812FD6-D7EB-2C4B-DFBB-DBCC25DFC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1" name="object 19">
            <a:extLst>
              <a:ext uri="{FF2B5EF4-FFF2-40B4-BE49-F238E27FC236}">
                <a16:creationId xmlns:a16="http://schemas.microsoft.com/office/drawing/2014/main" id="{EEE1C2D8-890E-EBDA-7C32-0F7E3A04B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5A2625CE-6758-48E0-777A-C527EDF51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3" name="object 21">
            <a:extLst>
              <a:ext uri="{FF2B5EF4-FFF2-40B4-BE49-F238E27FC236}">
                <a16:creationId xmlns:a16="http://schemas.microsoft.com/office/drawing/2014/main" id="{DBCF7971-BABC-439B-9E7F-5015AD2FE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2">
            <a:extLst>
              <a:ext uri="{FF2B5EF4-FFF2-40B4-BE49-F238E27FC236}">
                <a16:creationId xmlns:a16="http://schemas.microsoft.com/office/drawing/2014/main" id="{C21D2F10-83BB-8946-040E-876EF54FD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3">
            <a:extLst>
              <a:ext uri="{FF2B5EF4-FFF2-40B4-BE49-F238E27FC236}">
                <a16:creationId xmlns:a16="http://schemas.microsoft.com/office/drawing/2014/main" id="{F2CCB964-2AEA-14C4-C99B-419E99439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4">
            <a:extLst>
              <a:ext uri="{FF2B5EF4-FFF2-40B4-BE49-F238E27FC236}">
                <a16:creationId xmlns:a16="http://schemas.microsoft.com/office/drawing/2014/main" id="{53DE1051-29DF-58CD-C966-816301A17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5">
            <a:extLst>
              <a:ext uri="{FF2B5EF4-FFF2-40B4-BE49-F238E27FC236}">
                <a16:creationId xmlns:a16="http://schemas.microsoft.com/office/drawing/2014/main" id="{0C0FA9F1-FA6F-D80A-0379-3894D9682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6">
            <a:extLst>
              <a:ext uri="{FF2B5EF4-FFF2-40B4-BE49-F238E27FC236}">
                <a16:creationId xmlns:a16="http://schemas.microsoft.com/office/drawing/2014/main" id="{C175C024-FCF1-316F-168B-A32D1794F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7">
            <a:extLst>
              <a:ext uri="{FF2B5EF4-FFF2-40B4-BE49-F238E27FC236}">
                <a16:creationId xmlns:a16="http://schemas.microsoft.com/office/drawing/2014/main" id="{A264B2D4-451C-1458-BDC5-A70BC16BB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8">
            <a:extLst>
              <a:ext uri="{FF2B5EF4-FFF2-40B4-BE49-F238E27FC236}">
                <a16:creationId xmlns:a16="http://schemas.microsoft.com/office/drawing/2014/main" id="{24172627-78E3-2B02-94FA-2DC186705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9">
            <a:extLst>
              <a:ext uri="{FF2B5EF4-FFF2-40B4-BE49-F238E27FC236}">
                <a16:creationId xmlns:a16="http://schemas.microsoft.com/office/drawing/2014/main" id="{C9F98D34-2710-5AF9-3A08-56EE7E668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30">
            <a:extLst>
              <a:ext uri="{FF2B5EF4-FFF2-40B4-BE49-F238E27FC236}">
                <a16:creationId xmlns:a16="http://schemas.microsoft.com/office/drawing/2014/main" id="{532DBC4F-983A-60EC-2374-7925F9335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31">
            <a:extLst>
              <a:ext uri="{FF2B5EF4-FFF2-40B4-BE49-F238E27FC236}">
                <a16:creationId xmlns:a16="http://schemas.microsoft.com/office/drawing/2014/main" id="{D29FEA14-CFEE-2F0F-A0D9-3F89C821B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32">
            <a:extLst>
              <a:ext uri="{FF2B5EF4-FFF2-40B4-BE49-F238E27FC236}">
                <a16:creationId xmlns:a16="http://schemas.microsoft.com/office/drawing/2014/main" id="{CB30B06B-B494-F0D4-ACE3-ED25D9C4F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3">
            <a:extLst>
              <a:ext uri="{FF2B5EF4-FFF2-40B4-BE49-F238E27FC236}">
                <a16:creationId xmlns:a16="http://schemas.microsoft.com/office/drawing/2014/main" id="{0DED169E-8105-2B49-4F9D-644EE4FEB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34">
            <a:extLst>
              <a:ext uri="{FF2B5EF4-FFF2-40B4-BE49-F238E27FC236}">
                <a16:creationId xmlns:a16="http://schemas.microsoft.com/office/drawing/2014/main" id="{65E37919-94A7-A42A-377F-D8DCD4B70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5">
            <a:extLst>
              <a:ext uri="{FF2B5EF4-FFF2-40B4-BE49-F238E27FC236}">
                <a16:creationId xmlns:a16="http://schemas.microsoft.com/office/drawing/2014/main" id="{EF37A5E5-2E7A-DA8A-AA85-9C5A0F50A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36">
            <a:extLst>
              <a:ext uri="{FF2B5EF4-FFF2-40B4-BE49-F238E27FC236}">
                <a16:creationId xmlns:a16="http://schemas.microsoft.com/office/drawing/2014/main" id="{BFF4BDD4-FD17-953B-5EB6-BFF468042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7">
            <a:extLst>
              <a:ext uri="{FF2B5EF4-FFF2-40B4-BE49-F238E27FC236}">
                <a16:creationId xmlns:a16="http://schemas.microsoft.com/office/drawing/2014/main" id="{E5731DF2-AFEB-6BBE-174D-3EFF94B74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8">
            <a:extLst>
              <a:ext uri="{FF2B5EF4-FFF2-40B4-BE49-F238E27FC236}">
                <a16:creationId xmlns:a16="http://schemas.microsoft.com/office/drawing/2014/main" id="{0C426E89-054F-B597-1E08-84BFE6C45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9">
            <a:extLst>
              <a:ext uri="{FF2B5EF4-FFF2-40B4-BE49-F238E27FC236}">
                <a16:creationId xmlns:a16="http://schemas.microsoft.com/office/drawing/2014/main" id="{3352B358-493A-E009-8AE6-A28E5BFCA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7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27EF57-CC28-7C72-4D64-E61BA576F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9C8D16-F6DF-06C0-7F9A-EEBDDB467734}"/>
              </a:ext>
            </a:extLst>
          </p:cNvPr>
          <p:cNvSpPr txBox="1"/>
          <p:nvPr/>
        </p:nvSpPr>
        <p:spPr>
          <a:xfrm>
            <a:off x="344205" y="1006228"/>
            <a:ext cx="9858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Театрализованная деятельность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9DD4809-6200-02A0-080D-562972E4A4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82" y="1648475"/>
            <a:ext cx="2980647" cy="223548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7D499D9-311F-87AF-C1F1-EE1C1AE38E7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818" y="1051718"/>
            <a:ext cx="4572000" cy="34290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D5DED38-B32D-7D50-F3D3-D3BC782E2F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10" y="3871452"/>
            <a:ext cx="3971277" cy="2978458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FE34255-CE1B-30A1-EFDA-E6C35344CB5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234" y="4480718"/>
            <a:ext cx="3325680" cy="2361103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C86CEDD5-EEBB-62E8-EDE3-6BAAD87E3B6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756" y="4207644"/>
            <a:ext cx="3517478" cy="265014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A5752D7F-BA01-D474-6961-B3422EF98C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429" y="1390019"/>
            <a:ext cx="4286389" cy="2825500"/>
          </a:xfrm>
          <a:prstGeom prst="rect">
            <a:avLst/>
          </a:prstGeom>
        </p:spPr>
      </p:pic>
      <p:pic>
        <p:nvPicPr>
          <p:cNvPr id="2" name="Рисунок 5">
            <a:extLst>
              <a:ext uri="{FF2B5EF4-FFF2-40B4-BE49-F238E27FC236}">
                <a16:creationId xmlns:a16="http://schemas.microsoft.com/office/drawing/2014/main" id="{B3E24887-C770-ED05-F553-EABBC2D16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ect 40">
            <a:extLst>
              <a:ext uri="{FF2B5EF4-FFF2-40B4-BE49-F238E27FC236}">
                <a16:creationId xmlns:a16="http://schemas.microsoft.com/office/drawing/2014/main" id="{607B73D7-16EF-457A-9830-4DD729592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9" name="object 18">
            <a:extLst>
              <a:ext uri="{FF2B5EF4-FFF2-40B4-BE49-F238E27FC236}">
                <a16:creationId xmlns:a16="http://schemas.microsoft.com/office/drawing/2014/main" id="{20EFB514-4B82-03EA-0522-D89A1AB0D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0" name="object 19">
            <a:extLst>
              <a:ext uri="{FF2B5EF4-FFF2-40B4-BE49-F238E27FC236}">
                <a16:creationId xmlns:a16="http://schemas.microsoft.com/office/drawing/2014/main" id="{D05E7D85-FE16-37D5-19EA-4EBD03476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1" name="object 20">
            <a:extLst>
              <a:ext uri="{FF2B5EF4-FFF2-40B4-BE49-F238E27FC236}">
                <a16:creationId xmlns:a16="http://schemas.microsoft.com/office/drawing/2014/main" id="{82EFB428-744D-C159-472C-C7604078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11861093-FF92-4509-778C-1346BB5BB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3" name="object 22">
            <a:extLst>
              <a:ext uri="{FF2B5EF4-FFF2-40B4-BE49-F238E27FC236}">
                <a16:creationId xmlns:a16="http://schemas.microsoft.com/office/drawing/2014/main" id="{24974167-3022-310D-D9BD-34304DF6C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3">
            <a:extLst>
              <a:ext uri="{FF2B5EF4-FFF2-40B4-BE49-F238E27FC236}">
                <a16:creationId xmlns:a16="http://schemas.microsoft.com/office/drawing/2014/main" id="{DE16D420-6210-3ED7-B93E-257877113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4">
            <a:extLst>
              <a:ext uri="{FF2B5EF4-FFF2-40B4-BE49-F238E27FC236}">
                <a16:creationId xmlns:a16="http://schemas.microsoft.com/office/drawing/2014/main" id="{E1FCE04C-D5B6-DC9F-E53D-3D1D5F7BF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5">
            <a:extLst>
              <a:ext uri="{FF2B5EF4-FFF2-40B4-BE49-F238E27FC236}">
                <a16:creationId xmlns:a16="http://schemas.microsoft.com/office/drawing/2014/main" id="{C758CF6B-A6E9-332B-D39E-3314B1AFB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6">
            <a:extLst>
              <a:ext uri="{FF2B5EF4-FFF2-40B4-BE49-F238E27FC236}">
                <a16:creationId xmlns:a16="http://schemas.microsoft.com/office/drawing/2014/main" id="{28718564-A04D-983E-04BE-7B3EECD59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7">
            <a:extLst>
              <a:ext uri="{FF2B5EF4-FFF2-40B4-BE49-F238E27FC236}">
                <a16:creationId xmlns:a16="http://schemas.microsoft.com/office/drawing/2014/main" id="{E665D903-C84D-4894-DB03-36E27D08D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8">
            <a:extLst>
              <a:ext uri="{FF2B5EF4-FFF2-40B4-BE49-F238E27FC236}">
                <a16:creationId xmlns:a16="http://schemas.microsoft.com/office/drawing/2014/main" id="{CDBA4829-77C2-7A69-4F94-28D06B703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7E1B2832-83AB-C8EF-4FA1-4D71CDBB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0">
            <a:extLst>
              <a:ext uri="{FF2B5EF4-FFF2-40B4-BE49-F238E27FC236}">
                <a16:creationId xmlns:a16="http://schemas.microsoft.com/office/drawing/2014/main" id="{443FB7FC-412E-D4A6-B4A2-AA019F818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1">
            <a:extLst>
              <a:ext uri="{FF2B5EF4-FFF2-40B4-BE49-F238E27FC236}">
                <a16:creationId xmlns:a16="http://schemas.microsoft.com/office/drawing/2014/main" id="{F85A552B-6F34-4281-3AAC-76DC7D142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2">
            <a:extLst>
              <a:ext uri="{FF2B5EF4-FFF2-40B4-BE49-F238E27FC236}">
                <a16:creationId xmlns:a16="http://schemas.microsoft.com/office/drawing/2014/main" id="{DEBDF1C2-5FB6-9C78-DC2D-835FF55C9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3">
            <a:extLst>
              <a:ext uri="{FF2B5EF4-FFF2-40B4-BE49-F238E27FC236}">
                <a16:creationId xmlns:a16="http://schemas.microsoft.com/office/drawing/2014/main" id="{7B3F97EB-46AC-9C52-1B20-910AAEEF7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4">
            <a:extLst>
              <a:ext uri="{FF2B5EF4-FFF2-40B4-BE49-F238E27FC236}">
                <a16:creationId xmlns:a16="http://schemas.microsoft.com/office/drawing/2014/main" id="{55795558-9976-70C5-E507-EFFA2A959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5">
            <a:extLst>
              <a:ext uri="{FF2B5EF4-FFF2-40B4-BE49-F238E27FC236}">
                <a16:creationId xmlns:a16="http://schemas.microsoft.com/office/drawing/2014/main" id="{E3C3376E-1B3E-4E56-D2A0-B30EFB866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6">
            <a:extLst>
              <a:ext uri="{FF2B5EF4-FFF2-40B4-BE49-F238E27FC236}">
                <a16:creationId xmlns:a16="http://schemas.microsoft.com/office/drawing/2014/main" id="{AB37DF5E-84D1-7403-DC5D-FB1522B87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3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4" name="object 37">
            <a:extLst>
              <a:ext uri="{FF2B5EF4-FFF2-40B4-BE49-F238E27FC236}">
                <a16:creationId xmlns:a16="http://schemas.microsoft.com/office/drawing/2014/main" id="{DCE492E2-47E1-E2B9-1984-CE1333672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3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5" name="object 38">
            <a:extLst>
              <a:ext uri="{FF2B5EF4-FFF2-40B4-BE49-F238E27FC236}">
                <a16:creationId xmlns:a16="http://schemas.microsoft.com/office/drawing/2014/main" id="{5EFAFB39-4357-56BE-C146-F809B39E9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3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6" name="object 39">
            <a:extLst>
              <a:ext uri="{FF2B5EF4-FFF2-40B4-BE49-F238E27FC236}">
                <a16:creationId xmlns:a16="http://schemas.microsoft.com/office/drawing/2014/main" id="{BBA20B73-2978-6CED-4216-A762269A4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3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B4D249-81DC-7ADB-0054-F12E8899D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8A1DE3-B0A8-48EC-DE1F-BB928B94E749}"/>
              </a:ext>
            </a:extLst>
          </p:cNvPr>
          <p:cNvSpPr txBox="1"/>
          <p:nvPr/>
        </p:nvSpPr>
        <p:spPr>
          <a:xfrm>
            <a:off x="515611" y="891661"/>
            <a:ext cx="9858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Рисование в технике </a:t>
            </a:r>
            <a:r>
              <a:rPr lang="ru-RU" sz="2400" b="1" dirty="0" err="1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Эбру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148CBD44-A885-6AF1-01E0-865F4C7542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002F3D-6EE4-3756-E6CE-C442E5232C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549" y="1631529"/>
            <a:ext cx="4285186" cy="40575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B9B5EA3-4B51-B680-E0EF-A1A3BDA962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52" y="1631528"/>
            <a:ext cx="7213397" cy="4057536"/>
          </a:xfrm>
          <a:prstGeom prst="rect">
            <a:avLst/>
          </a:prstGeom>
        </p:spPr>
      </p:pic>
      <p:pic>
        <p:nvPicPr>
          <p:cNvPr id="3" name="Рисунок 5">
            <a:extLst>
              <a:ext uri="{FF2B5EF4-FFF2-40B4-BE49-F238E27FC236}">
                <a16:creationId xmlns:a16="http://schemas.microsoft.com/office/drawing/2014/main" id="{F4EE273E-5539-A609-4D56-5785B4638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bject 40">
            <a:extLst>
              <a:ext uri="{FF2B5EF4-FFF2-40B4-BE49-F238E27FC236}">
                <a16:creationId xmlns:a16="http://schemas.microsoft.com/office/drawing/2014/main" id="{C24582D6-C369-0623-5AD6-2FF49D3DE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18">
            <a:extLst>
              <a:ext uri="{FF2B5EF4-FFF2-40B4-BE49-F238E27FC236}">
                <a16:creationId xmlns:a16="http://schemas.microsoft.com/office/drawing/2014/main" id="{2ED29C19-3716-177D-09A6-0C24773F5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3" name="object 19">
            <a:extLst>
              <a:ext uri="{FF2B5EF4-FFF2-40B4-BE49-F238E27FC236}">
                <a16:creationId xmlns:a16="http://schemas.microsoft.com/office/drawing/2014/main" id="{97C061F8-C8FA-8D37-9C65-0BE838404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0">
            <a:extLst>
              <a:ext uri="{FF2B5EF4-FFF2-40B4-BE49-F238E27FC236}">
                <a16:creationId xmlns:a16="http://schemas.microsoft.com/office/drawing/2014/main" id="{616FD85E-D727-9721-C0A2-8DFE324A4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1">
            <a:extLst>
              <a:ext uri="{FF2B5EF4-FFF2-40B4-BE49-F238E27FC236}">
                <a16:creationId xmlns:a16="http://schemas.microsoft.com/office/drawing/2014/main" id="{B3AE7F73-8DFB-4543-D194-1D4F12D06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2">
            <a:extLst>
              <a:ext uri="{FF2B5EF4-FFF2-40B4-BE49-F238E27FC236}">
                <a16:creationId xmlns:a16="http://schemas.microsoft.com/office/drawing/2014/main" id="{8AC1C729-4E40-924C-5C88-422E68394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3">
            <a:extLst>
              <a:ext uri="{FF2B5EF4-FFF2-40B4-BE49-F238E27FC236}">
                <a16:creationId xmlns:a16="http://schemas.microsoft.com/office/drawing/2014/main" id="{A02E791F-EF93-5DCA-A274-2DE591780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4">
            <a:extLst>
              <a:ext uri="{FF2B5EF4-FFF2-40B4-BE49-F238E27FC236}">
                <a16:creationId xmlns:a16="http://schemas.microsoft.com/office/drawing/2014/main" id="{E2D77F98-11D9-BCDE-C461-3DC0F4499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5">
            <a:extLst>
              <a:ext uri="{FF2B5EF4-FFF2-40B4-BE49-F238E27FC236}">
                <a16:creationId xmlns:a16="http://schemas.microsoft.com/office/drawing/2014/main" id="{B67265AD-C2F1-5BD3-BAE9-F20CD8F28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6">
            <a:extLst>
              <a:ext uri="{FF2B5EF4-FFF2-40B4-BE49-F238E27FC236}">
                <a16:creationId xmlns:a16="http://schemas.microsoft.com/office/drawing/2014/main" id="{0C606113-15D5-7E3F-242C-D6CE540F6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7">
            <a:extLst>
              <a:ext uri="{FF2B5EF4-FFF2-40B4-BE49-F238E27FC236}">
                <a16:creationId xmlns:a16="http://schemas.microsoft.com/office/drawing/2014/main" id="{4DDA3F5A-1A81-2710-6D45-B861E98A6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28">
            <a:extLst>
              <a:ext uri="{FF2B5EF4-FFF2-40B4-BE49-F238E27FC236}">
                <a16:creationId xmlns:a16="http://schemas.microsoft.com/office/drawing/2014/main" id="{3161BDFB-9FE9-C5E7-519B-5B7DC92E0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16D8D061-5C32-DDF6-DD6E-A0B36351A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30">
            <a:extLst>
              <a:ext uri="{FF2B5EF4-FFF2-40B4-BE49-F238E27FC236}">
                <a16:creationId xmlns:a16="http://schemas.microsoft.com/office/drawing/2014/main" id="{4AE3F88A-1560-30CA-BDAD-133CC94BB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1">
            <a:extLst>
              <a:ext uri="{FF2B5EF4-FFF2-40B4-BE49-F238E27FC236}">
                <a16:creationId xmlns:a16="http://schemas.microsoft.com/office/drawing/2014/main" id="{FFC52BE8-185A-DE13-CB2B-D3E5B80C9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32">
            <a:extLst>
              <a:ext uri="{FF2B5EF4-FFF2-40B4-BE49-F238E27FC236}">
                <a16:creationId xmlns:a16="http://schemas.microsoft.com/office/drawing/2014/main" id="{27BF7CB2-F8DD-CB4F-E030-4CCAA0786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3">
            <a:extLst>
              <a:ext uri="{FF2B5EF4-FFF2-40B4-BE49-F238E27FC236}">
                <a16:creationId xmlns:a16="http://schemas.microsoft.com/office/drawing/2014/main" id="{90295CB8-A8B7-EF52-600E-8CE2B352C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34">
            <a:extLst>
              <a:ext uri="{FF2B5EF4-FFF2-40B4-BE49-F238E27FC236}">
                <a16:creationId xmlns:a16="http://schemas.microsoft.com/office/drawing/2014/main" id="{EEFB561A-59CC-5A0E-DDA4-6451E0270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5">
            <a:extLst>
              <a:ext uri="{FF2B5EF4-FFF2-40B4-BE49-F238E27FC236}">
                <a16:creationId xmlns:a16="http://schemas.microsoft.com/office/drawing/2014/main" id="{332ED472-9E8F-F4FA-844F-DE9C47D7A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6">
            <a:extLst>
              <a:ext uri="{FF2B5EF4-FFF2-40B4-BE49-F238E27FC236}">
                <a16:creationId xmlns:a16="http://schemas.microsoft.com/office/drawing/2014/main" id="{937158B2-6E88-DA29-3C83-189799E15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7">
            <a:extLst>
              <a:ext uri="{FF2B5EF4-FFF2-40B4-BE49-F238E27FC236}">
                <a16:creationId xmlns:a16="http://schemas.microsoft.com/office/drawing/2014/main" id="{73F6A577-16C6-148C-F1A7-AC758C9E5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8">
            <a:extLst>
              <a:ext uri="{FF2B5EF4-FFF2-40B4-BE49-F238E27FC236}">
                <a16:creationId xmlns:a16="http://schemas.microsoft.com/office/drawing/2014/main" id="{12F67EEF-ABF2-1108-735D-C042FB1F8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9">
            <a:extLst>
              <a:ext uri="{FF2B5EF4-FFF2-40B4-BE49-F238E27FC236}">
                <a16:creationId xmlns:a16="http://schemas.microsoft.com/office/drawing/2014/main" id="{DEF4BD67-4C42-C5A2-2E5D-6D3984BAD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29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91C7678-5835-3A40-B147-19A7DD3C6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347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B8055BF-A7AF-461E-A34A-526AB13CCEFF}"/>
              </a:ext>
            </a:extLst>
          </p:cNvPr>
          <p:cNvSpPr/>
          <p:nvPr/>
        </p:nvSpPr>
        <p:spPr>
          <a:xfrm>
            <a:off x="409078" y="2382736"/>
            <a:ext cx="3672268" cy="383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66CC46B-E3FC-43FE-8661-CAB7DE7694C4}"/>
              </a:ext>
            </a:extLst>
          </p:cNvPr>
          <p:cNvSpPr/>
          <p:nvPr/>
        </p:nvSpPr>
        <p:spPr>
          <a:xfrm>
            <a:off x="4343151" y="2382736"/>
            <a:ext cx="3485005" cy="383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9F8758-D7B9-0608-5FBC-63284FE5DFFA}"/>
              </a:ext>
            </a:extLst>
          </p:cNvPr>
          <p:cNvSpPr txBox="1"/>
          <p:nvPr/>
        </p:nvSpPr>
        <p:spPr>
          <a:xfrm>
            <a:off x="409079" y="969581"/>
            <a:ext cx="9858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Подвижная игра</a:t>
            </a:r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0BF2BD68-4792-A48A-E8CC-E99C03A86F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361EEE-32C4-F1B5-98DE-7CD27D5423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237" y="1631528"/>
            <a:ext cx="5204234" cy="438495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191F5D6-6260-6493-3C1B-5A4E952043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80" y="2099910"/>
            <a:ext cx="5861397" cy="4396048"/>
          </a:xfrm>
          <a:prstGeom prst="rect">
            <a:avLst/>
          </a:prstGeom>
        </p:spPr>
      </p:pic>
      <p:pic>
        <p:nvPicPr>
          <p:cNvPr id="15" name="Рисунок 5">
            <a:extLst>
              <a:ext uri="{FF2B5EF4-FFF2-40B4-BE49-F238E27FC236}">
                <a16:creationId xmlns:a16="http://schemas.microsoft.com/office/drawing/2014/main" id="{D4D8E4DC-7749-897D-2645-98CE6F57C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bject 40">
            <a:extLst>
              <a:ext uri="{FF2B5EF4-FFF2-40B4-BE49-F238E27FC236}">
                <a16:creationId xmlns:a16="http://schemas.microsoft.com/office/drawing/2014/main" id="{55343A11-431F-1726-F82D-A34B122C5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1A191041-FDAD-9766-8550-169432FDE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3F9CD592-13DE-C1FC-861C-27C252D6D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A834613B-7179-6208-5E84-4E666B7D8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2F593613-D6D7-C303-9200-7A112155E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81D93854-C668-5D2C-14E4-F21480AE6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3">
            <a:extLst>
              <a:ext uri="{FF2B5EF4-FFF2-40B4-BE49-F238E27FC236}">
                <a16:creationId xmlns:a16="http://schemas.microsoft.com/office/drawing/2014/main" id="{9F59E920-4DE5-E202-313B-700EBE206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24">
            <a:extLst>
              <a:ext uri="{FF2B5EF4-FFF2-40B4-BE49-F238E27FC236}">
                <a16:creationId xmlns:a16="http://schemas.microsoft.com/office/drawing/2014/main" id="{8F38532D-5FAC-0BAD-62EA-D281D5473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25">
            <a:extLst>
              <a:ext uri="{FF2B5EF4-FFF2-40B4-BE49-F238E27FC236}">
                <a16:creationId xmlns:a16="http://schemas.microsoft.com/office/drawing/2014/main" id="{06385941-977F-C03F-CB0A-65E1AD6C6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C70CACE6-49E7-9AC2-C848-29DCF0ECA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DFB0B5BD-CF8B-5A9B-782F-824A39641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0BF0EF8C-74E9-8F3B-E1C0-C10A8FB74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29">
            <a:extLst>
              <a:ext uri="{FF2B5EF4-FFF2-40B4-BE49-F238E27FC236}">
                <a16:creationId xmlns:a16="http://schemas.microsoft.com/office/drawing/2014/main" id="{9DD64D90-75DA-8F41-B4C3-7A620FE6D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0">
            <a:extLst>
              <a:ext uri="{FF2B5EF4-FFF2-40B4-BE49-F238E27FC236}">
                <a16:creationId xmlns:a16="http://schemas.microsoft.com/office/drawing/2014/main" id="{79D5504A-FFE0-4893-3C90-4F4FCF404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1">
            <a:extLst>
              <a:ext uri="{FF2B5EF4-FFF2-40B4-BE49-F238E27FC236}">
                <a16:creationId xmlns:a16="http://schemas.microsoft.com/office/drawing/2014/main" id="{77E9D0A8-34E4-399D-4B83-9135654B4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2">
            <a:extLst>
              <a:ext uri="{FF2B5EF4-FFF2-40B4-BE49-F238E27FC236}">
                <a16:creationId xmlns:a16="http://schemas.microsoft.com/office/drawing/2014/main" id="{0238F67E-C64E-C874-3C09-FB348F447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3">
            <a:extLst>
              <a:ext uri="{FF2B5EF4-FFF2-40B4-BE49-F238E27FC236}">
                <a16:creationId xmlns:a16="http://schemas.microsoft.com/office/drawing/2014/main" id="{2AFFFD6C-1791-E85F-B1F7-0F9A7D35F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4" name="object 34">
            <a:extLst>
              <a:ext uri="{FF2B5EF4-FFF2-40B4-BE49-F238E27FC236}">
                <a16:creationId xmlns:a16="http://schemas.microsoft.com/office/drawing/2014/main" id="{71E07B0B-4AAC-D252-7443-F54262BAB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5" name="object 35">
            <a:extLst>
              <a:ext uri="{FF2B5EF4-FFF2-40B4-BE49-F238E27FC236}">
                <a16:creationId xmlns:a16="http://schemas.microsoft.com/office/drawing/2014/main" id="{F6035F15-7D1A-9F15-F235-DA00E5BC2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6" name="object 36">
            <a:extLst>
              <a:ext uri="{FF2B5EF4-FFF2-40B4-BE49-F238E27FC236}">
                <a16:creationId xmlns:a16="http://schemas.microsoft.com/office/drawing/2014/main" id="{EE45FE60-4BAA-C0C9-4CE4-9D13D4B9A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7" name="object 37">
            <a:extLst>
              <a:ext uri="{FF2B5EF4-FFF2-40B4-BE49-F238E27FC236}">
                <a16:creationId xmlns:a16="http://schemas.microsoft.com/office/drawing/2014/main" id="{7B465601-95C4-ACA7-81A9-6E72F5494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8" name="object 38">
            <a:extLst>
              <a:ext uri="{FF2B5EF4-FFF2-40B4-BE49-F238E27FC236}">
                <a16:creationId xmlns:a16="http://schemas.microsoft.com/office/drawing/2014/main" id="{C7737BC4-9472-115B-E93D-71DE6F701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9" name="object 39">
            <a:extLst>
              <a:ext uri="{FF2B5EF4-FFF2-40B4-BE49-F238E27FC236}">
                <a16:creationId xmlns:a16="http://schemas.microsoft.com/office/drawing/2014/main" id="{37986789-1D6E-7D39-B33F-46FC29E19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42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07A586-27AD-72E1-2F11-B0C555AF0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71A6CF-61AB-4877-FBEB-70DB16E6C38C}"/>
              </a:ext>
            </a:extLst>
          </p:cNvPr>
          <p:cNvSpPr txBox="1"/>
          <p:nvPr/>
        </p:nvSpPr>
        <p:spPr>
          <a:xfrm>
            <a:off x="409079" y="969581"/>
            <a:ext cx="9858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Шумовой оркестр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8DA7BD-B649-B3A8-6190-CA7A948C74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892" y="3884398"/>
            <a:ext cx="5119752" cy="282876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F7D2A37-CD49-EFD7-839E-EB4367622C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86" y="1559220"/>
            <a:ext cx="6648106" cy="37395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B7C9DB3-749F-608F-BE72-86F2557305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892" y="999312"/>
            <a:ext cx="5119752" cy="2879861"/>
          </a:xfrm>
          <a:prstGeom prst="rect">
            <a:avLst/>
          </a:prstGeom>
        </p:spPr>
      </p:pic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244053EE-2751-F9B1-8C4E-739FEE6B3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ject 40">
            <a:extLst>
              <a:ext uri="{FF2B5EF4-FFF2-40B4-BE49-F238E27FC236}">
                <a16:creationId xmlns:a16="http://schemas.microsoft.com/office/drawing/2014/main" id="{D7896E54-DAAD-FBCC-D071-03AFB270B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0" name="object 18">
            <a:extLst>
              <a:ext uri="{FF2B5EF4-FFF2-40B4-BE49-F238E27FC236}">
                <a16:creationId xmlns:a16="http://schemas.microsoft.com/office/drawing/2014/main" id="{E760D7B9-3FAB-0240-F7E0-CA6020AA3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1" name="object 19">
            <a:extLst>
              <a:ext uri="{FF2B5EF4-FFF2-40B4-BE49-F238E27FC236}">
                <a16:creationId xmlns:a16="http://schemas.microsoft.com/office/drawing/2014/main" id="{E011C39C-3C7F-6646-44CB-0EDAAB8D9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0">
            <a:extLst>
              <a:ext uri="{FF2B5EF4-FFF2-40B4-BE49-F238E27FC236}">
                <a16:creationId xmlns:a16="http://schemas.microsoft.com/office/drawing/2014/main" id="{851672A5-ABF9-AB97-F7AA-5D1E7A0F5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1">
            <a:extLst>
              <a:ext uri="{FF2B5EF4-FFF2-40B4-BE49-F238E27FC236}">
                <a16:creationId xmlns:a16="http://schemas.microsoft.com/office/drawing/2014/main" id="{F6F39E16-C932-5AA5-4DB5-EB6E6348F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2">
            <a:extLst>
              <a:ext uri="{FF2B5EF4-FFF2-40B4-BE49-F238E27FC236}">
                <a16:creationId xmlns:a16="http://schemas.microsoft.com/office/drawing/2014/main" id="{13286ABD-36E7-A0A3-93EE-A9EE269D8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3">
            <a:extLst>
              <a:ext uri="{FF2B5EF4-FFF2-40B4-BE49-F238E27FC236}">
                <a16:creationId xmlns:a16="http://schemas.microsoft.com/office/drawing/2014/main" id="{D08E4391-9B61-E56F-7998-7E763FBDC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4">
            <a:extLst>
              <a:ext uri="{FF2B5EF4-FFF2-40B4-BE49-F238E27FC236}">
                <a16:creationId xmlns:a16="http://schemas.microsoft.com/office/drawing/2014/main" id="{1D512A53-8024-9EC7-E2F2-B10AB6EAD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5">
            <a:extLst>
              <a:ext uri="{FF2B5EF4-FFF2-40B4-BE49-F238E27FC236}">
                <a16:creationId xmlns:a16="http://schemas.microsoft.com/office/drawing/2014/main" id="{BE7D849D-61FF-D4B2-1799-25E015BFA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6">
            <a:extLst>
              <a:ext uri="{FF2B5EF4-FFF2-40B4-BE49-F238E27FC236}">
                <a16:creationId xmlns:a16="http://schemas.microsoft.com/office/drawing/2014/main" id="{BFD1CEC0-2FFE-6AFB-0D7F-DC616064A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7">
            <a:extLst>
              <a:ext uri="{FF2B5EF4-FFF2-40B4-BE49-F238E27FC236}">
                <a16:creationId xmlns:a16="http://schemas.microsoft.com/office/drawing/2014/main" id="{E16AB6F0-9D88-6580-8B41-A75F1462E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28">
            <a:extLst>
              <a:ext uri="{FF2B5EF4-FFF2-40B4-BE49-F238E27FC236}">
                <a16:creationId xmlns:a16="http://schemas.microsoft.com/office/drawing/2014/main" id="{7D35C070-0E73-7E20-DF9F-0B088193B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3F57EA6A-AF83-16B5-5A9E-B34195662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30">
            <a:extLst>
              <a:ext uri="{FF2B5EF4-FFF2-40B4-BE49-F238E27FC236}">
                <a16:creationId xmlns:a16="http://schemas.microsoft.com/office/drawing/2014/main" id="{FEB9CC00-72BF-72D7-9DF6-3CCA1FE01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1">
            <a:extLst>
              <a:ext uri="{FF2B5EF4-FFF2-40B4-BE49-F238E27FC236}">
                <a16:creationId xmlns:a16="http://schemas.microsoft.com/office/drawing/2014/main" id="{C00E1167-EE7D-A0CE-1840-C534102DD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32">
            <a:extLst>
              <a:ext uri="{FF2B5EF4-FFF2-40B4-BE49-F238E27FC236}">
                <a16:creationId xmlns:a16="http://schemas.microsoft.com/office/drawing/2014/main" id="{29392239-D7F6-9FE9-6BFC-38B01BAB4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3">
            <a:extLst>
              <a:ext uri="{FF2B5EF4-FFF2-40B4-BE49-F238E27FC236}">
                <a16:creationId xmlns:a16="http://schemas.microsoft.com/office/drawing/2014/main" id="{77666F16-25F9-9547-7B4D-D6E8C4422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34">
            <a:extLst>
              <a:ext uri="{FF2B5EF4-FFF2-40B4-BE49-F238E27FC236}">
                <a16:creationId xmlns:a16="http://schemas.microsoft.com/office/drawing/2014/main" id="{F32FFB56-CDEB-E8D0-B61C-CEBBFED22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5">
            <a:extLst>
              <a:ext uri="{FF2B5EF4-FFF2-40B4-BE49-F238E27FC236}">
                <a16:creationId xmlns:a16="http://schemas.microsoft.com/office/drawing/2014/main" id="{910FD8EE-CC15-BA9C-4240-32EDC1A88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6">
            <a:extLst>
              <a:ext uri="{FF2B5EF4-FFF2-40B4-BE49-F238E27FC236}">
                <a16:creationId xmlns:a16="http://schemas.microsoft.com/office/drawing/2014/main" id="{7A9C5A66-4793-01CE-E3FD-30FD27C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7">
            <a:extLst>
              <a:ext uri="{FF2B5EF4-FFF2-40B4-BE49-F238E27FC236}">
                <a16:creationId xmlns:a16="http://schemas.microsoft.com/office/drawing/2014/main" id="{785D0097-6C15-C618-034B-87619B6B1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8">
            <a:extLst>
              <a:ext uri="{FF2B5EF4-FFF2-40B4-BE49-F238E27FC236}">
                <a16:creationId xmlns:a16="http://schemas.microsoft.com/office/drawing/2014/main" id="{C6DFE0F8-9694-E17C-F418-AE9D593AE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9">
            <a:extLst>
              <a:ext uri="{FF2B5EF4-FFF2-40B4-BE49-F238E27FC236}">
                <a16:creationId xmlns:a16="http://schemas.microsoft.com/office/drawing/2014/main" id="{6F677896-77F8-D09F-BFE4-26AB29ACB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3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837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7281E-5B57-07AA-A1D0-D662F5510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E9C7E2-F3D5-2B5B-7802-144CA1E5F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BDEC31-5E70-2D90-A62E-B08F2EBD0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5D48A2-8341-E637-6509-CF4989D29B74}"/>
              </a:ext>
            </a:extLst>
          </p:cNvPr>
          <p:cNvSpPr txBox="1"/>
          <p:nvPr/>
        </p:nvSpPr>
        <p:spPr>
          <a:xfrm>
            <a:off x="409079" y="969581"/>
            <a:ext cx="1153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D449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Результаты диагностики</a:t>
            </a:r>
            <a:endParaRPr lang="en-US" sz="2400" b="1" dirty="0">
              <a:solidFill>
                <a:srgbClr val="8D449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722411"/>
              </p:ext>
            </p:extLst>
          </p:nvPr>
        </p:nvGraphicFramePr>
        <p:xfrm>
          <a:off x="2309812" y="1631527"/>
          <a:ext cx="8112572" cy="4943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1DDF62A0-2727-0147-B4A4-64F92CDE6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7" y="56770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ject 40">
            <a:extLst>
              <a:ext uri="{FF2B5EF4-FFF2-40B4-BE49-F238E27FC236}">
                <a16:creationId xmlns:a16="http://schemas.microsoft.com/office/drawing/2014/main" id="{FAE85168-6178-09C5-911C-6F752C986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69919"/>
            <a:ext cx="1003300" cy="6159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" name="object 18">
            <a:extLst>
              <a:ext uri="{FF2B5EF4-FFF2-40B4-BE49-F238E27FC236}">
                <a16:creationId xmlns:a16="http://schemas.microsoft.com/office/drawing/2014/main" id="{6E1E53D5-F45E-9E82-BE59-295D16021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685844"/>
            <a:ext cx="254000" cy="825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3" name="object 19">
            <a:extLst>
              <a:ext uri="{FF2B5EF4-FFF2-40B4-BE49-F238E27FC236}">
                <a16:creationId xmlns:a16="http://schemas.microsoft.com/office/drawing/2014/main" id="{6E5C51BF-6B8A-D9ED-AC30-63A409257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444500" cy="857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20">
            <a:extLst>
              <a:ext uri="{FF2B5EF4-FFF2-40B4-BE49-F238E27FC236}">
                <a16:creationId xmlns:a16="http://schemas.microsoft.com/office/drawing/2014/main" id="{A56D924E-167D-900B-A5C7-B7F5423A3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800" y="684256"/>
            <a:ext cx="284163" cy="8572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5" name="object 21">
            <a:extLst>
              <a:ext uri="{FF2B5EF4-FFF2-40B4-BE49-F238E27FC236}">
                <a16:creationId xmlns:a16="http://schemas.microsoft.com/office/drawing/2014/main" id="{A9E2883F-6498-F3F4-8017-B6CDA9A2F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512763" cy="10001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22">
            <a:extLst>
              <a:ext uri="{FF2B5EF4-FFF2-40B4-BE49-F238E27FC236}">
                <a16:creationId xmlns:a16="http://schemas.microsoft.com/office/drawing/2014/main" id="{A9BBB9E3-CE21-DC6E-917F-1740161B2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684256"/>
            <a:ext cx="147638" cy="857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" name="object 23">
            <a:extLst>
              <a:ext uri="{FF2B5EF4-FFF2-40B4-BE49-F238E27FC236}">
                <a16:creationId xmlns:a16="http://schemas.microsoft.com/office/drawing/2014/main" id="{A81DB0E5-4B84-012D-205C-304C0C161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546144"/>
            <a:ext cx="249238" cy="825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24">
            <a:extLst>
              <a:ext uri="{FF2B5EF4-FFF2-40B4-BE49-F238E27FC236}">
                <a16:creationId xmlns:a16="http://schemas.microsoft.com/office/drawing/2014/main" id="{233E7E26-0987-1DA6-517C-7EB13BC67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546144"/>
            <a:ext cx="309563" cy="841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9" name="object 25">
            <a:extLst>
              <a:ext uri="{FF2B5EF4-FFF2-40B4-BE49-F238E27FC236}">
                <a16:creationId xmlns:a16="http://schemas.microsoft.com/office/drawing/2014/main" id="{22A46513-4659-E473-76ED-5EB972725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393700" cy="8731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0" name="object 26">
            <a:extLst>
              <a:ext uri="{FF2B5EF4-FFF2-40B4-BE49-F238E27FC236}">
                <a16:creationId xmlns:a16="http://schemas.microsoft.com/office/drawing/2014/main" id="{8320FA9C-DBBF-693D-2536-D3D44D902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4556"/>
            <a:ext cx="236538" cy="8731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" name="object 27">
            <a:extLst>
              <a:ext uri="{FF2B5EF4-FFF2-40B4-BE49-F238E27FC236}">
                <a16:creationId xmlns:a16="http://schemas.microsoft.com/office/drawing/2014/main" id="{AD76A851-0EF2-7EB9-2644-1995AFCEA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552450" cy="10001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28">
            <a:extLst>
              <a:ext uri="{FF2B5EF4-FFF2-40B4-BE49-F238E27FC236}">
                <a16:creationId xmlns:a16="http://schemas.microsoft.com/office/drawing/2014/main" id="{B870570A-C2AF-6D17-F29D-867BD2173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3" y="544556"/>
            <a:ext cx="287337" cy="10001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A4D209FF-C9DE-E3F5-35AD-70A85E9FC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13" y="381044"/>
            <a:ext cx="261937" cy="1111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30">
            <a:extLst>
              <a:ext uri="{FF2B5EF4-FFF2-40B4-BE49-F238E27FC236}">
                <a16:creationId xmlns:a16="http://schemas.microsoft.com/office/drawing/2014/main" id="{63B85E5F-46A4-F112-88A7-92E76D1C2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400" y="408031"/>
            <a:ext cx="427038" cy="8255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5" name="object 31">
            <a:extLst>
              <a:ext uri="{FF2B5EF4-FFF2-40B4-BE49-F238E27FC236}">
                <a16:creationId xmlns:a16="http://schemas.microsoft.com/office/drawing/2014/main" id="{D5B4DA1B-7714-2ADE-DBE1-8940C5524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531812" cy="984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" name="object 32">
            <a:extLst>
              <a:ext uri="{FF2B5EF4-FFF2-40B4-BE49-F238E27FC236}">
                <a16:creationId xmlns:a16="http://schemas.microsoft.com/office/drawing/2014/main" id="{6986AB84-BD3C-DFBC-88F2-64E63B55E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588" y="406444"/>
            <a:ext cx="166687" cy="85725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" name="object 33">
            <a:extLst>
              <a:ext uri="{FF2B5EF4-FFF2-40B4-BE49-F238E27FC236}">
                <a16:creationId xmlns:a16="http://schemas.microsoft.com/office/drawing/2014/main" id="{3DB50713-3AA4-1A94-3EAF-B1F12C6A4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408031"/>
            <a:ext cx="73025" cy="8255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34">
            <a:extLst>
              <a:ext uri="{FF2B5EF4-FFF2-40B4-BE49-F238E27FC236}">
                <a16:creationId xmlns:a16="http://schemas.microsoft.com/office/drawing/2014/main" id="{C1734C50-0932-B055-CBB2-BCB3E54E1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25" y="268331"/>
            <a:ext cx="409575" cy="984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9" name="object 35">
            <a:extLst>
              <a:ext uri="{FF2B5EF4-FFF2-40B4-BE49-F238E27FC236}">
                <a16:creationId xmlns:a16="http://schemas.microsoft.com/office/drawing/2014/main" id="{DC964930-A0F8-0FB3-73E3-40699D2E6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038" y="268331"/>
            <a:ext cx="739775" cy="82550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" name="object 36">
            <a:extLst>
              <a:ext uri="{FF2B5EF4-FFF2-40B4-BE49-F238E27FC236}">
                <a16:creationId xmlns:a16="http://schemas.microsoft.com/office/drawing/2014/main" id="{2750E6F8-C5B8-FF1F-932F-A6A895BAF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38" y="268331"/>
            <a:ext cx="573087" cy="82550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37">
            <a:extLst>
              <a:ext uri="{FF2B5EF4-FFF2-40B4-BE49-F238E27FC236}">
                <a16:creationId xmlns:a16="http://schemas.microsoft.com/office/drawing/2014/main" id="{55DCE065-0BAA-7DF2-0099-8C815C725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268331"/>
            <a:ext cx="161925" cy="98425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2" name="object 38">
            <a:extLst>
              <a:ext uri="{FF2B5EF4-FFF2-40B4-BE49-F238E27FC236}">
                <a16:creationId xmlns:a16="http://schemas.microsoft.com/office/drawing/2014/main" id="{D35D3696-8513-DF41-E9BB-3CC6A1373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227056"/>
            <a:ext cx="531812" cy="633413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3" name="object 39">
            <a:extLst>
              <a:ext uri="{FF2B5EF4-FFF2-40B4-BE49-F238E27FC236}">
                <a16:creationId xmlns:a16="http://schemas.microsoft.com/office/drawing/2014/main" id="{9DE23350-EBEA-9053-B65B-947639085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234994"/>
            <a:ext cx="20638" cy="622300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169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7f7e0dc-c0d1-4e13-839f-bd4152e4f37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0416AE1860E4441B138616BC0EBABA2" ma:contentTypeVersion="14" ma:contentTypeDescription="Создание документа." ma:contentTypeScope="" ma:versionID="ee7bcfe47989e5cd555cfb7905a77518">
  <xsd:schema xmlns:xsd="http://www.w3.org/2001/XMLSchema" xmlns:xs="http://www.w3.org/2001/XMLSchema" xmlns:p="http://schemas.microsoft.com/office/2006/metadata/properties" xmlns:ns3="b7f7e0dc-c0d1-4e13-839f-bd4152e4f370" xmlns:ns4="7a8ade21-6051-4578-a75a-eea2c657cc5f" targetNamespace="http://schemas.microsoft.com/office/2006/metadata/properties" ma:root="true" ma:fieldsID="e03084217c015974c4eb19d80263a082" ns3:_="" ns4:_="">
    <xsd:import namespace="b7f7e0dc-c0d1-4e13-839f-bd4152e4f370"/>
    <xsd:import namespace="7a8ade21-6051-4578-a75a-eea2c657cc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f7e0dc-c0d1-4e13-839f-bd4152e4f3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ade21-6051-4578-a75a-eea2c657c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Хэш подсказки о совместном доступе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24374A-52A4-454A-9DC6-FD2037B775A1}">
  <ds:schemaRefs>
    <ds:schemaRef ds:uri="b7f7e0dc-c0d1-4e13-839f-bd4152e4f370"/>
    <ds:schemaRef ds:uri="http://schemas.microsoft.com/office/2006/documentManagement/types"/>
    <ds:schemaRef ds:uri="http://www.w3.org/XML/1998/namespace"/>
    <ds:schemaRef ds:uri="http://purl.org/dc/dcmitype/"/>
    <ds:schemaRef ds:uri="7a8ade21-6051-4578-a75a-eea2c657cc5f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4DA5440-3950-4903-BB11-185CB39D3F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f7e0dc-c0d1-4e13-839f-bd4152e4f370"/>
    <ds:schemaRef ds:uri="7a8ade21-6051-4578-a75a-eea2c657cc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DF9CE6-DF28-46B4-8579-1CE32B1225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142</Words>
  <Application>Microsoft Macintosh PowerPoint</Application>
  <PresentationFormat>Широкоэкранный</PresentationFormat>
  <Paragraphs>41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Истомина</dc:creator>
  <cp:lastModifiedBy>Оксана Дубина</cp:lastModifiedBy>
  <cp:revision>11</cp:revision>
  <cp:lastPrinted>2023-04-11T12:55:41Z</cp:lastPrinted>
  <dcterms:created xsi:type="dcterms:W3CDTF">2023-03-30T06:35:12Z</dcterms:created>
  <dcterms:modified xsi:type="dcterms:W3CDTF">2023-05-31T19:47:34Z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0x010100C0416AE1860E4441B138616BC0EBABA2</vt:lpwstr>
  </property>
</Properties>
</file>