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A351C-9FD1-6043-A762-9E51CBEC9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Применение тактильно-кинестетической стимуляции  и </a:t>
            </a:r>
            <a:r>
              <a:rPr lang="ru-RU" sz="3200" dirty="0" err="1">
                <a:solidFill>
                  <a:schemeClr val="tx1"/>
                </a:solidFill>
              </a:rPr>
              <a:t>логоритмической</a:t>
            </a:r>
            <a:r>
              <a:rPr lang="ru-RU" sz="3200" dirty="0">
                <a:solidFill>
                  <a:schemeClr val="tx1"/>
                </a:solidFill>
              </a:rPr>
              <a:t> пластики  в рамках образовательной деятельности с детьми с ТНР.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31441A-4582-8A9B-9AD1-8FDE84B334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1102500" y="5351327"/>
            <a:ext cx="7794123" cy="30130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«Путешествие в Москву»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CE4E4A-7760-17B6-6F00-35370F067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5516" y="1057450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562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21D5-962C-1372-4CAE-415AFF6F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проекта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B8EB04-8809-09C6-11C8-429954C0C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  <a:latin typeface="+mj-lt"/>
              </a:rPr>
              <a:t>Д</a:t>
            </a:r>
            <a:r>
              <a:rPr lang="ru-RU" sz="2000" dirty="0">
                <a:solidFill>
                  <a:schemeClr val="tx1"/>
                </a:solidFill>
                <a:latin typeface="+mj-lt"/>
              </a:rPr>
              <a:t>ополнительное, систематическое  применение </a:t>
            </a:r>
            <a:r>
              <a:rPr lang="ru-RU" sz="2000" dirty="0" err="1">
                <a:solidFill>
                  <a:schemeClr val="tx1"/>
                </a:solidFill>
                <a:latin typeface="+mj-lt"/>
              </a:rPr>
              <a:t>логоритмических</a:t>
            </a:r>
            <a:r>
              <a:rPr lang="ru-RU" sz="2000" dirty="0">
                <a:solidFill>
                  <a:schemeClr val="tx1"/>
                </a:solidFill>
                <a:latin typeface="+mj-lt"/>
              </a:rPr>
              <a:t>  и кинестетических упражнений дают положительный результат в коррекционной работе.</a:t>
            </a:r>
          </a:p>
          <a:p>
            <a:endParaRPr lang="ru-RU" sz="1800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Нами был отснят материал по проведению данных упражнений и заданий.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Предложенные нами приемы </a:t>
            </a:r>
            <a:r>
              <a:rPr lang="ru-RU" sz="18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могут с успехом применяться не только на логопедических занятиях, но и в детских садах разного вида , применяться родителями в работе с детьми дома.</a:t>
            </a:r>
            <a:endParaRPr lang="ru-RU" sz="1800" dirty="0">
              <a:effectLst/>
              <a:latin typeface="+mj-lt"/>
              <a:ea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5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FB6A6F-0E27-1072-7909-28C2F3A0A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Срок начала и окончания проекта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Руководитель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Участники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C71F3A-2DB9-3C4F-C83A-0E2595E9B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448806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Месяц   октябрь 2022 г.-апрель 2023 г.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err="1">
                <a:solidFill>
                  <a:schemeClr val="tx1"/>
                </a:solidFill>
              </a:rPr>
              <a:t>Сеннова</a:t>
            </a:r>
            <a:r>
              <a:rPr lang="ru-RU" dirty="0">
                <a:solidFill>
                  <a:schemeClr val="tx1"/>
                </a:solidFill>
              </a:rPr>
              <a:t> Т.Н., методист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Бирюкова Г.Ф., учитель-логопед</a:t>
            </a:r>
          </a:p>
          <a:p>
            <a:r>
              <a:rPr lang="ru-RU" dirty="0">
                <a:solidFill>
                  <a:schemeClr val="tx1"/>
                </a:solidFill>
              </a:rPr>
              <a:t>Тихонова Ю.П., музыкальный руководитель</a:t>
            </a:r>
          </a:p>
          <a:p>
            <a:r>
              <a:rPr lang="ru-RU" dirty="0">
                <a:solidFill>
                  <a:schemeClr val="tx1"/>
                </a:solidFill>
              </a:rPr>
              <a:t>Воспитанники 162 группы</a:t>
            </a:r>
          </a:p>
        </p:txBody>
      </p:sp>
    </p:spTree>
    <p:extLst>
      <p:ext uri="{BB962C8B-B14F-4D97-AF65-F5344CB8AC3E}">
        <p14:creationId xmlns:p14="http://schemas.microsoft.com/office/powerpoint/2010/main" val="68190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85E60-1217-DA95-687F-698F71C23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Основание для разработки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Новизна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Гипотеза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DBBBA72-E66E-12BA-5061-80115061C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4043" y="419449"/>
            <a:ext cx="8003097" cy="622463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200" dirty="0">
                <a:solidFill>
                  <a:schemeClr val="tx1"/>
                </a:solidFill>
              </a:rPr>
              <a:t>На основании проведенных раннее исследований с детьми с нарушениями речи мы наблюдаем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200" dirty="0">
                <a:solidFill>
                  <a:schemeClr val="tx1"/>
                </a:solidFill>
              </a:rPr>
              <a:t>1.Отставание в развитии двигательных функций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200" dirty="0">
                <a:solidFill>
                  <a:schemeClr val="tx1"/>
                </a:solidFill>
              </a:rPr>
              <a:t>2.Отставание в развитии тонкой моторики пальцев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200" dirty="0">
                <a:solidFill>
                  <a:schemeClr val="tx1"/>
                </a:solidFill>
              </a:rPr>
              <a:t>3.Трудности в дифференцированности мышечных движений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pPr marL="0" indent="0">
              <a:lnSpc>
                <a:spcPct val="110000"/>
              </a:lnSpc>
              <a:buNone/>
            </a:pPr>
            <a:endParaRPr lang="ru-RU" sz="1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ru-RU" sz="1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ru-RU" sz="1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200" dirty="0">
                <a:solidFill>
                  <a:schemeClr val="tx1"/>
                </a:solidFill>
              </a:rPr>
              <a:t>Систематическое применение тактильно-кинестетической стимуляции и </a:t>
            </a:r>
            <a:r>
              <a:rPr lang="ru-RU" sz="1200" dirty="0" err="1">
                <a:solidFill>
                  <a:schemeClr val="tx1"/>
                </a:solidFill>
              </a:rPr>
              <a:t>логоритмических</a:t>
            </a:r>
            <a:r>
              <a:rPr lang="ru-RU" sz="1200" dirty="0">
                <a:solidFill>
                  <a:schemeClr val="tx1"/>
                </a:solidFill>
              </a:rPr>
              <a:t> упражнений приводят к положительной динамике в развитии речи ребенка на всех этапах работы (постановка, автоматизация, дифференциация)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1"/>
                </a:solidFill>
              </a:rPr>
              <a:t>Возможно ли , что систематическое , дополнительное применение </a:t>
            </a:r>
            <a:r>
              <a:rPr lang="ru-RU" sz="1200" dirty="0" err="1">
                <a:solidFill>
                  <a:schemeClr val="tx1"/>
                </a:solidFill>
              </a:rPr>
              <a:t>логоритмических</a:t>
            </a:r>
            <a:r>
              <a:rPr lang="ru-RU" sz="1200" dirty="0">
                <a:solidFill>
                  <a:schemeClr val="tx1"/>
                </a:solidFill>
              </a:rPr>
              <a:t>  и кинестетических упражнений дают больший эффект при получении результатов в коррекционной работе.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AFE869C-3E85-F5BC-0F7F-71B031B4E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7888" y="2188056"/>
            <a:ext cx="3665989" cy="234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5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233EA-0E5E-ACB7-7F99-967003E0F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Цель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Задачи проекта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8EEE72-E083-B3C7-B455-7EA363BB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Развивать речевые и двигательные способности в сочетании с музыкой.</a:t>
            </a:r>
          </a:p>
          <a:p>
            <a:endParaRPr lang="ru-RU" sz="1800" dirty="0"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+mj-lt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Формировать двигательные навыки и умения.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Развивать чувство ритма, правильно выполнять ритмический рисунок в сочетании с музыкой. 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Развивать мелкую мускулатуру пальцев рук. 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Развивать общую моторику, пластику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900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3882B-F3DD-AF6E-AC19-FF33BCA62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1</a:t>
            </a:r>
            <a:br>
              <a:rPr lang="ru-RU" dirty="0"/>
            </a:br>
            <a:r>
              <a:rPr lang="ru-RU" sz="36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Формировать двигательные навыки и умения.</a:t>
            </a:r>
            <a:br>
              <a:rPr lang="ru-RU" sz="36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6D50EA-F828-F96C-2226-31A020B25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1.Формировать «начальные движения», т.е. научить управлять движением, выполняемые основными звеньями двигательного аппарата на основе чего, будет создана база для более сложных форм двигательной деятельности.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ru-RU" sz="105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Игра-упражнение  «Самолет» на координацию речи с движением , Развитие общих речевых навыков</a:t>
            </a:r>
            <a:endParaRPr lang="ru-RU" sz="105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ru-RU" sz="105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 «Самолет» Л. Банниковой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0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D17F74-F9F7-2496-769B-4B70810A93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879" y="3695444"/>
            <a:ext cx="2892038" cy="217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FA47D8-2DCC-1C78-0B21-A313D131B8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933" y="3695444"/>
            <a:ext cx="2892467" cy="217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646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579D2-BA56-6119-770C-267DDAA44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8"/>
            <a:ext cx="2330890" cy="35572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1E172C-C2D4-7181-1B62-C74A5150C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655" y="864108"/>
            <a:ext cx="7568813" cy="525146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2.Научить тем действиям, которые будут использоваться как «подводящие» упражнения или как средства подготовительной работы.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075380-04C0-0B41-F293-FEE6A89764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233" y="1886814"/>
            <a:ext cx="2623185" cy="1974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71C4D8-3EC2-5AA8-B3D7-57BFCC6F25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4892" y="1879829"/>
            <a:ext cx="2959735" cy="1981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9F5413-A0A5-2CC5-D61E-A0CB388DC1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23890" y="4003167"/>
            <a:ext cx="2644140" cy="1990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082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7FCCE8-6E93-362E-CD0F-692C52529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Задача 2</a:t>
            </a:r>
            <a:br>
              <a:rPr lang="ru-RU" dirty="0"/>
            </a:br>
            <a:r>
              <a:rPr lang="ru-RU" sz="36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Развивать чувство ритма, правильно выполнять ритмический рисунок в сочетании с музыкой. </a:t>
            </a:r>
            <a:br>
              <a:rPr lang="ru-RU" sz="36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741E8C-3C5D-6028-9AE4-C0F058D4F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536895"/>
            <a:ext cx="7315200" cy="5447853"/>
          </a:xfrm>
        </p:spPr>
        <p:txBody>
          <a:bodyPr>
            <a:normAutofit fontScale="925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Формировать навык точно воспроизводить ритмический рисунок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2.Развивать навыки музыкально-двигательных качеств и умений (развитие ловкости, координации движений, гибкости и пластичности) 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C4A44E-FC77-ED3A-8130-7D2DD4B75E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725" y="1750308"/>
            <a:ext cx="2663190" cy="199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1AC879-E88B-B6FF-A66D-DCC269D9EF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8107" y="1750308"/>
            <a:ext cx="2676525" cy="2007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34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D0F76A-6787-6A56-BB44-16847EF4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40BAD2"/>
              </a:buClr>
              <a:buSzTx/>
              <a:buFont typeface="Wingdings 2" pitchFamily="18" charset="2"/>
              <a:buChar char=""/>
              <a:tabLst/>
              <a:defRPr/>
            </a:pPr>
            <a:r>
              <a:rPr lang="ru-RU" dirty="0"/>
              <a:t>Задача 3</a:t>
            </a:r>
            <a:br>
              <a:rPr lang="ru-RU" dirty="0"/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Times New Roman" panose="02020603050405020304" pitchFamily="18" charset="0"/>
                <a:cs typeface="+mn-cs"/>
              </a:rPr>
              <a:t>Развивать мелкую мускулатуру пальцев рук. 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Times New Roman" panose="02020603050405020304" pitchFamily="18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51FBA6-8AF9-A521-043A-F86CD83A7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+mj-lt"/>
            </a:endParaRPr>
          </a:p>
          <a:p>
            <a:endParaRPr lang="ru-RU" dirty="0">
              <a:solidFill>
                <a:schemeClr val="tx1"/>
              </a:solidFill>
              <a:latin typeface="+mj-lt"/>
            </a:endParaRPr>
          </a:p>
          <a:p>
            <a:r>
              <a:rPr lang="ru-RU" dirty="0">
                <a:solidFill>
                  <a:schemeClr val="tx1"/>
                </a:solidFill>
                <a:latin typeface="+mj-lt"/>
              </a:rPr>
              <a:t>1.Научить детей чувствовать движения пальцев рук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2.Развивать мышечное чувство, которое  является не только регулятором движения, но и психофизиологической основой пространственного видения, восприятия времени, предметных суждений и умозаключений, абстрактно-словесного мышления.</a:t>
            </a: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endParaRPr lang="ru-RU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EC93E8-CBC5-B5B4-ACF7-3B3378363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277" y="2542659"/>
            <a:ext cx="2542540" cy="1906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7EC1DF-2A30-D143-DC55-29E2C7D048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7529" y="2542659"/>
            <a:ext cx="2524125" cy="1892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276DA8-908D-AD3A-E08C-977FD12FE1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54128" y="4525128"/>
            <a:ext cx="2524320" cy="1892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47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42E30-0A12-177B-B88E-0BB1D271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4</a:t>
            </a:r>
            <a:br>
              <a:rPr lang="ru-RU" dirty="0"/>
            </a:br>
            <a:r>
              <a:rPr lang="ru-RU" sz="36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Развивать общую моторику, пластику</a:t>
            </a:r>
            <a:br>
              <a:rPr lang="ru-RU" sz="36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C4E0FE-EABE-3FB8-EB32-88C89D95D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</a:t>
            </a:r>
            <a:r>
              <a:rPr lang="ru-RU" dirty="0"/>
              <a:t>.</a:t>
            </a:r>
            <a:r>
              <a:rPr lang="ru-RU" dirty="0">
                <a:solidFill>
                  <a:schemeClr val="tx1"/>
                </a:solidFill>
              </a:rPr>
              <a:t>Формировать и развивать координацию движений, четкость выполнения в сочетании с проговариваемым текстом.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ED9F92-3AD2-1DC1-DB1A-39D88BB6F8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36769" y="2140826"/>
            <a:ext cx="3434683" cy="2585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E09D13-0DC1-4441-5D89-A152EC487B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1110" y="3171040"/>
            <a:ext cx="3435551" cy="2585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1140846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300</TotalTime>
  <Words>506</Words>
  <Application>Microsoft Office PowerPoint</Application>
  <PresentationFormat>Широкоэкранный</PresentationFormat>
  <Paragraphs>99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Corbel</vt:lpstr>
      <vt:lpstr>Times New Roman</vt:lpstr>
      <vt:lpstr>Wingdings 2</vt:lpstr>
      <vt:lpstr>Рамка</vt:lpstr>
      <vt:lpstr>Применение тактильно-кинестетической стимуляции  и логоритмической пластики  в рамках образовательной деятельности с детьми с ТНР.</vt:lpstr>
      <vt:lpstr>Срок начала и окончания проекта  Руководитель проекта   Участники проекта      </vt:lpstr>
      <vt:lpstr>  Основание для разработки проекта             Новизна проекта   Гипотеза   </vt:lpstr>
      <vt:lpstr>Цель проекта     Задачи проекта        </vt:lpstr>
      <vt:lpstr>Задача 1 Формировать двигательные навыки и умения. </vt:lpstr>
      <vt:lpstr>Презентация PowerPoint</vt:lpstr>
      <vt:lpstr>Задача 2 Развивать чувство ритма, правильно выполнять ритмический рисунок в сочетании с музыкой.  </vt:lpstr>
      <vt:lpstr>Задача 3 Развивать мелкую мускулатуру пальцев рук.  </vt:lpstr>
      <vt:lpstr>Задача 4 Развивать общую моторику, пластику </vt:lpstr>
      <vt:lpstr>Результаты проекта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тактильно-кинестетической стимуляции  и логоритмической пластики  в рамках образовательной деятельности с детьми с ТНР.</dc:title>
  <dc:creator>user</dc:creator>
  <cp:lastModifiedBy>user</cp:lastModifiedBy>
  <cp:revision>20</cp:revision>
  <dcterms:created xsi:type="dcterms:W3CDTF">2023-05-19T09:08:36Z</dcterms:created>
  <dcterms:modified xsi:type="dcterms:W3CDTF">2023-05-31T10:36:47Z</dcterms:modified>
</cp:coreProperties>
</file>