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84" r:id="rId8"/>
    <p:sldId id="266" r:id="rId9"/>
    <p:sldId id="267" r:id="rId10"/>
    <p:sldId id="268" r:id="rId11"/>
    <p:sldId id="271" r:id="rId12"/>
    <p:sldId id="272" r:id="rId13"/>
    <p:sldId id="274" r:id="rId14"/>
    <p:sldId id="280" r:id="rId15"/>
    <p:sldId id="277" r:id="rId16"/>
    <p:sldId id="283" r:id="rId17"/>
    <p:sldId id="27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brakadabra.fun/uploads/posts/2022-03/1647815009_1-abrakadabra-fun-p-fon-dlya-dose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</p:spPr>
        <p:style>
          <a:lnRef idx="0">
            <a:scrgbClr r="0" g="0" b="0"/>
          </a:lnRef>
          <a:fillRef idx="1001">
            <a:schemeClr val="lt1"/>
          </a:fillRef>
          <a:effectRef idx="0">
            <a:scrgbClr r="0" g="0" b="0"/>
          </a:effectRef>
          <a:fontRef idx="major"/>
        </p:style>
      </p:pic>
      <p:sp>
        <p:nvSpPr>
          <p:cNvPr id="3" name="TextBox 2"/>
          <p:cNvSpPr txBox="1"/>
          <p:nvPr/>
        </p:nvSpPr>
        <p:spPr>
          <a:xfrm>
            <a:off x="1115616" y="1052736"/>
            <a:ext cx="5256584" cy="1569660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От Шерлока Холмса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s://abrakadabra.fun/uploads/posts/2022-03/1647815050_17-abrakadabra-fun-p-fon-dlya-dose-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73737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940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886454">
            <a:off x="5140352" y="829798"/>
            <a:ext cx="389838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«Переходим к делу №2 «Следствием установлено. Проверьте ваши выводы с выводами в учебнике. И составьте алгоритм по нахождению основы слова. »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phonoteka.org/uploads/posts/2022-02/1644970053_1-phonoteka-org-p-doska-obyavlenii-fon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0800000"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908720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564904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83568" y="4005064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83568" y="5301208"/>
            <a:ext cx="9361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5409" y="0"/>
            <a:ext cx="9189409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20973974">
            <a:off x="5039754" y="848778"/>
            <a:ext cx="359801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«Самое время поработать над развитием интереса к головоломкам. Переходим к делу №3. Вещественные доказательство.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5409" y="0"/>
            <a:ext cx="9189409" cy="6858000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 rot="21156794">
            <a:off x="4733597" y="1083252"/>
            <a:ext cx="386897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«Раскроем дело №5.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5409" y="0"/>
            <a:ext cx="918940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59646">
            <a:off x="5172353" y="1995634"/>
            <a:ext cx="37609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Раскроем дело №4.  Следственный эксперимент.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9409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1159646">
            <a:off x="5185632" y="1808573"/>
            <a:ext cx="414132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«Вы справились почти со всеми заданиями. Осталось раскрыть последнее дело №6. Логическое заключение. Ответьте на несколько вопросов.».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817436_1-phonoteka_org-p-dose-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1340768"/>
            <a:ext cx="799288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«Я, Шерлок Холмс и мой друг Доктор Ватсон очень удивлены! Вы раскрыли все дела и теперь знаете, что такое основа слова. Вы зачислены в школу юных сыщиков и награждаетесь  значком «Лучший сыщик!» 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s://barrakuda.biz/images/stories/virtuemart/category/umor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5013176"/>
            <a:ext cx="1296144" cy="12961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817436_1-phonoteka_org-p-dose-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4340" name="Picture 4" descr="https://konspekta.net/poisk-ruru/baza21/7006580591546.files/image016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6136" y="4388974"/>
            <a:ext cx="2878530" cy="1920346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83568" y="1196752"/>
            <a:ext cx="5688632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58763" algn="l"/>
              </a:tabLs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«Я, Шерлок Холмс и Доктор Ватсон открываем школу для юных сыщиков! Я и мой друг и помощник раскроют секреты нашей  работы. Но, чтобы попасть в эту школу нужно показать,  как вы умеете расследовать дела.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3" name="Picture 7" descr="https://i.pinimg.com/originals/c4/d3/0d/c4d30d8f4a5f5ef5176c65fb49d4ce15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548680"/>
            <a:ext cx="2952328" cy="2952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817436_1-phonoteka_org-p-dose-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s://media.istockphoto.com/vectors/detective-with-a-notepad-and-pen-vector-id607776256?k=20&amp;m=607776256&amp;s=612x612&amp;w=0&amp;h=I3QEnyhaZcoC_D6juQ63cdZimHnz4AFCtGS1ske5Sl8=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20272" y="4149080"/>
            <a:ext cx="1871502" cy="2376264"/>
          </a:xfrm>
          <a:prstGeom prst="rect">
            <a:avLst/>
          </a:prstGeom>
          <a:noFill/>
        </p:spPr>
      </p:pic>
      <p:pic>
        <p:nvPicPr>
          <p:cNvPr id="3" name="Picture 4" descr="https://konspekta.net/poisk-ruru/baza21/7006580591546.files/image016.pn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65470" y="188640"/>
            <a:ext cx="2878530" cy="192034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1412776"/>
            <a:ext cx="69127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Требования к юным сыщикам: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любознательность, активность, интерес к хитрым задачам и головоломкам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Вам предстоит раскрывать дела, а делами будут задания по теме урока. Русский язык хранит ещё много нераскрытых тайн. Удачи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s://sun9-32.userapi.com/impf/c852224/v852224263/1e4edd/6_79htSifDc.jpg?size=604x451&amp;quality=96&amp;sign=8da90d2a3af3611a847621c537d5e525&amp;type=album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4550" cy="6858000"/>
          </a:xfrm>
          <a:prstGeom prst="rect">
            <a:avLst/>
          </a:prstGeom>
          <a:noFill/>
        </p:spPr>
      </p:pic>
      <p:pic>
        <p:nvPicPr>
          <p:cNvPr id="18437" name="Picture 5" descr="https://i.pinimg.com/originals/c4/d3/0d/c4d30d8f4a5f5ef5176c65fb49d4ce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388784">
            <a:off x="1094990" y="600062"/>
            <a:ext cx="2317964" cy="2317964"/>
          </a:xfrm>
          <a:prstGeom prst="rect">
            <a:avLst/>
          </a:prstGeom>
          <a:noFill/>
        </p:spPr>
      </p:pic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3563888" y="1340768"/>
            <a:ext cx="496855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79400" algn="l"/>
                <a:tab pos="1090613" algn="l"/>
                <a:tab pos="2135188" algn="l"/>
                <a:tab pos="3081338" algn="l"/>
              </a:tabLs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 Ваш первый шаг заключается в осмотре места преступления.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817436_1-phonoteka_org-p-dose-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141277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Тема урока: «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3212976"/>
            <a:ext cx="712879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 урока: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phonoteka.org/uploads/posts/2021-05/1620817436_1-phonoteka_org-p-dose-fon-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259632" y="1556792"/>
            <a:ext cx="7128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67544" y="4869160"/>
            <a:ext cx="792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klubmama.ru/uploads/posts/2022-08/1661473039_27-klubmama-ru-p-podelki-iz-listov-dlya-zametok-foto-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 rot="20734765">
            <a:off x="1142159" y="1508755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№1. Следственная экспертиза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79692" y="1227882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№2. Следствием установлено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734765">
            <a:off x="5911941" y="1083866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№3. Вещественные доказательства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 rot="873748">
            <a:off x="2240308" y="4686456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№4. Установление личности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90" name="Picture 6" descr="https://www.clipartmax.com/png/full/205-2058177_sticky-notes-clipart-free-to-use-clip-art-resource-htm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04248" y="3645024"/>
            <a:ext cx="2339752" cy="233572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rot="21232808">
            <a:off x="4629894" y="4331565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№?. Следственный эксперимент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236972">
            <a:off x="6890691" y="4038384"/>
            <a:ext cx="21367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Дело №5. Логическое заключение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4" descr="http://i1.ytimg.com/vi/YpND1W1xZ0U/maxresdefault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E6D5B9"/>
              </a:clrFrom>
              <a:clrTo>
                <a:srgbClr val="E6D5B9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2348880"/>
            <a:ext cx="2160240" cy="1697331"/>
          </a:xfrm>
          <a:prstGeom prst="rect">
            <a:avLst/>
          </a:prstGeom>
          <a:noFill/>
        </p:spPr>
      </p:pic>
      <p:pic>
        <p:nvPicPr>
          <p:cNvPr id="13" name="Picture 3" descr="https://avatars.mds.yandex.net/i?id=bee2d94f9dd785df651d40ecb03ceb80_l-4571640-images-thumbs&amp;ref=rim&amp;n=13&amp;w=800&amp;h=800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900608" y="2681536"/>
            <a:ext cx="4176464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s://www.bindmarket.ru/source/img/image001-10-1280x7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834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64288" y="332656"/>
            <a:ext cx="15121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images.squarespace-cdn.com/content/v1/5e81301c36405d1c7b91a3c6/1614437067593-NUR05V1C4VIUEJSMEE08/Top+Secret+Document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89409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0986403">
            <a:off x="5066100" y="891574"/>
            <a:ext cx="39866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«Раскройте дело №1. Следственная экспертиза.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280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107</cp:revision>
  <dcterms:created xsi:type="dcterms:W3CDTF">2023-02-18T11:41:16Z</dcterms:created>
  <dcterms:modified xsi:type="dcterms:W3CDTF">2023-05-31T11:26:58Z</dcterms:modified>
</cp:coreProperties>
</file>