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64" r:id="rId15"/>
    <p:sldId id="270" r:id="rId16"/>
    <p:sldId id="271" r:id="rId17"/>
    <p:sldId id="273" r:id="rId18"/>
    <p:sldId id="274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1308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5E9FE87-658F-4C64-91E1-06F93E10A87D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AC310EC-0392-4B05-8E13-06757660E8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I:\2%20&#1086;&#1090;&#1082;&#1088;&#1099;&#1090;&#1099;&#1081;%20&#1091;&#1088;&#1086;&#1082;\&#1087;&#1086;&#1095;&#1077;&#1084;&#1091;%20&#1103;%20&#1093;&#1086;&#1095;&#1091;%20&#1089;&#1090;&#1072;&#1090;&#1100;%20&#1087;&#1088;&#1086;&#1076;&#1072;&#1074;&#1094;&#1086;&#1084;%2021.02.23\&#1046;&#1080;&#1074;&#1072;&#1103;%20&#1080;%20&#1084;&#1077;&#1088;&#1090;&#1074;&#1072;&#1103;%20&#1087;&#1080;&#1097;&#1072;.mp4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I:\2%20&#1086;&#1090;&#1082;&#1088;&#1099;&#1090;&#1099;&#1081;%20&#1091;&#1088;&#1086;&#1082;\&#1087;&#1086;&#1095;&#1077;&#1084;&#1091;%20&#1103;%20&#1093;&#1086;&#1095;&#1091;%20&#1089;&#1090;&#1072;&#1090;&#1100;%20&#1087;&#1088;&#1086;&#1076;&#1072;&#1074;&#1094;&#1086;&#1084;%2021.02.23\&#1057;&#1077;&#1082;&#1088;&#1077;&#1090;&#1085;&#1099;&#1077;%20&#1080;&#1085;&#1075;&#1088;&#1077;&#1076;&#1080;&#1077;&#1085;&#1090;&#1099;%20&#1074;%20&#1077;&#1076;&#1077;.%20&#1060;&#1072;&#1082;&#1090;&#1099;%20&#1086;%20&#1087;&#1088;&#1086;&#1076;&#1091;&#1082;&#1090;&#1072;&#1093;%20&#1087;&#1080;&#1090;&#1072;&#1085;&#1080;&#1103;.%20&#1055;&#1088;&#1103;&#1084;&#1086;&#1081;%20&#1082;&#1072;&#1085;&#1072;&#1083;.mp4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I:\2%20&#1086;&#1090;&#1082;&#1088;&#1099;&#1090;&#1099;&#1081;%20&#1091;&#1088;&#1086;&#1082;\&#1087;&#1086;&#1095;&#1077;&#1084;&#1091;%20&#1103;%20&#1093;&#1086;&#1095;&#1091;%20&#1089;&#1090;&#1072;&#1090;&#1100;%20&#1087;&#1088;&#1086;&#1076;&#1072;&#1074;&#1094;&#1086;&#1084;%2021.02.23\13%20&#1080;&#1085;&#1090;&#1077;&#1088;&#1077;&#1089;&#1085;&#1099;&#1093;%20&#1092;&#1072;&#1082;&#1090;&#1086;&#1074;%20&#1086;%20&#1077;&#1076;&#1077;%20&#1080;%20&#1087;&#1086;&#1083;&#1077;&#1079;&#1085;&#1086;&#1089;&#1090;&#1080;%20&#1087;&#1088;&#1086;&#1076;&#1091;&#1082;&#1090;&#1086;&#1074;%20&#1087;&#1080;&#1090;&#1072;&#1085;&#1080;&#1103;.mp4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I:\2%20&#1086;&#1090;&#1082;&#1088;&#1099;&#1090;&#1099;&#1081;%20&#1091;&#1088;&#1086;&#1082;\&#1087;&#1086;&#1095;&#1077;&#1084;&#1091;%20&#1103;%20&#1093;&#1086;&#1095;&#1091;%20&#1089;&#1090;&#1072;&#1090;&#1100;%20&#1087;&#1088;&#1086;&#1076;&#1072;&#1074;&#1094;&#1086;&#1084;%2021.02.23\1%20Minute%20Timer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I:\2%20&#1086;&#1090;&#1082;&#1088;&#1099;&#1090;&#1099;&#1081;%20&#1091;&#1088;&#1086;&#1082;\&#1087;&#1086;&#1095;&#1077;&#1084;&#1091;%20&#1103;%20&#1093;&#1086;&#1095;&#1091;%20&#1089;&#1090;&#1072;&#1090;&#1100;%20&#1087;&#1088;&#1086;&#1076;&#1072;&#1074;&#1094;&#1086;&#1084;%2021.02.23\&#1082;&#1072;&#1082;%20&#1089;&#1090;&#1072;&#1088;&#1080;&#1082;%20&#1082;&#1086;&#1088;&#1086;&#1074;&#1091;%20&#1087;&#1088;&#1086;&#1076;&#1072;&#1074;&#1072;&#1083;.mp4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I:\2%20&#1086;&#1090;&#1082;&#1088;&#1099;&#1090;&#1099;&#1081;%20&#1091;&#1088;&#1086;&#1082;\&#1087;&#1086;&#1095;&#1077;&#1084;&#1091;%20&#1103;%20&#1093;&#1086;&#1095;&#1091;%20&#1089;&#1090;&#1072;&#1090;&#1100;%20&#1087;&#1088;&#1086;&#1076;&#1072;&#1074;&#1094;&#1086;&#1084;%2021.02.23\3%20Minute%20Timer.mp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I:\2%20&#1086;&#1090;&#1082;&#1088;&#1099;&#1090;&#1099;&#1081;%20&#1091;&#1088;&#1086;&#1082;\&#1087;&#1086;&#1095;&#1077;&#1084;&#1091;%20&#1103;%20&#1093;&#1086;&#1095;&#1091;%20&#1089;&#1090;&#1072;&#1090;&#1100;%20&#1087;&#1088;&#1086;&#1076;&#1072;&#1074;&#1094;&#1086;&#1084;%2021.02.23\WhatsApp%20Audio%202023-02-13%20at%2015.08.40.mpeg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259632" y="888396"/>
            <a:ext cx="684076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Конкурсно – игровая программа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>
                <a:ln>
                  <a:noFill/>
                </a:ln>
                <a:solidFill>
                  <a:srgbClr val="00B0F0"/>
                </a:solidFill>
                <a:effectLst/>
                <a:latin typeface="Times New Roman" pitchFamily="18" charset="0"/>
                <a:ea typeface="Calibri" pitchFamily="34" charset="0"/>
                <a:cs typeface="Shonar Bangla" pitchFamily="34" charset="0"/>
              </a:rPr>
              <a:t>«Почему я хочу стать продавцом?»</a:t>
            </a:r>
            <a:endParaRPr kumimoji="0" lang="ru-RU" sz="4800" b="0" i="0" u="none" strike="noStrike" cap="none" normalizeH="0" baseline="0" dirty="0">
              <a:ln>
                <a:noFill/>
              </a:ln>
              <a:solidFill>
                <a:srgbClr val="00B0F0"/>
              </a:solidFill>
              <a:effectLst/>
              <a:latin typeface="Arial" pitchFamily="34" charset="0"/>
              <a:cs typeface="Shonar Bangl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4048" y="4077072"/>
            <a:ext cx="37444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Кто не умеет улыбаться, не должен заниматься торговлей!</a:t>
            </a:r>
          </a:p>
          <a:p>
            <a:pPr algn="just"/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                                      </a:t>
            </a:r>
          </a:p>
          <a:p>
            <a:pPr algn="r"/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китайская пословица</a:t>
            </a:r>
          </a:p>
        </p:txBody>
      </p:sp>
      <p:sp>
        <p:nvSpPr>
          <p:cNvPr id="4" name="TextBox 3"/>
          <p:cNvSpPr txBox="1"/>
          <p:nvPr/>
        </p:nvSpPr>
        <p:spPr>
          <a:xfrm rot="10800000" flipH="1" flipV="1">
            <a:off x="5796136" y="602128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Подготовили: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Иванова Т.В.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                          Епишева Л.Н.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4" descr="http://rebusnik.ru/rebuses1/animals/ustrit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2976"/>
            <a:ext cx="5957856" cy="3645024"/>
          </a:xfrm>
          <a:prstGeom prst="rect">
            <a:avLst/>
          </a:prstGeom>
          <a:noFill/>
        </p:spPr>
      </p:pic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611560" y="836712"/>
            <a:ext cx="151216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СЕМЬЯ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6588224" y="4653136"/>
            <a:ext cx="201622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УСТРИЦА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31" descr="http://rebusnik.ru/rebuses1/different/famil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75263" y="0"/>
            <a:ext cx="6668738" cy="31409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9" descr="http://rebusnik.ru/rebuses1/food/pizz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255978" cy="3284984"/>
          </a:xfrm>
          <a:prstGeom prst="rect">
            <a:avLst/>
          </a:prstGeom>
          <a:noFill/>
        </p:spPr>
      </p:pic>
      <p:pic>
        <p:nvPicPr>
          <p:cNvPr id="23553" name="Рисунок 37" descr="http://rebusnik.ru/rebuses1/plants/krapi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1" y="3356992"/>
            <a:ext cx="6732240" cy="3501008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876256" y="1124744"/>
            <a:ext cx="16561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ПИЦЦА</a:t>
            </a: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51520" y="4797152"/>
            <a:ext cx="19442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КРАПИВА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22" descr="http://rebusnik.ru/rebuses1/food/kolbas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1" y="-1"/>
            <a:ext cx="6012160" cy="3642221"/>
          </a:xfrm>
          <a:prstGeom prst="rect">
            <a:avLst/>
          </a:prstGeom>
          <a:noFill/>
        </p:spPr>
      </p:pic>
      <p:pic>
        <p:nvPicPr>
          <p:cNvPr id="25601" name="Рисунок 40" descr="http://rebusnik.ru/rebuses1/summer/berr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645024"/>
            <a:ext cx="6156176" cy="3212977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467544" y="1124744"/>
            <a:ext cx="20882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КОЛБАСА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6876256" y="4869160"/>
            <a:ext cx="165618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ЯГОДА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25" descr="http://rebusnik.ru/rebuses1/jobs/teach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5508104" cy="3501008"/>
          </a:xfrm>
          <a:prstGeom prst="rect">
            <a:avLst/>
          </a:prstGeom>
          <a:noFill/>
        </p:spPr>
      </p:pic>
      <p:pic>
        <p:nvPicPr>
          <p:cNvPr id="26625" name="Рисунок 28" descr="http://rebusnik.ru/rebuses1/clothes/pana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0717" y="3573016"/>
            <a:ext cx="6733283" cy="3284985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5652120" y="980728"/>
            <a:ext cx="3384376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ПРЕПОДАВАТЕЛЬ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51520" y="4869160"/>
            <a:ext cx="194421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ПАНАМА</a:t>
            </a:r>
            <a:endParaRPr kumimoji="0" lang="ru-RU" sz="28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332656"/>
            <a:ext cx="7488832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Шестой конкурс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lang="ru-RU" sz="5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«Осязаем и определяем»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argudanmousosh1.ru/800/600/http/fsd.multiurok.ru/html/2018/01/19/s_5a61a5b163ea6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700808"/>
            <a:ext cx="5951984" cy="4463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260648"/>
            <a:ext cx="7488832" cy="12772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Седьмой конкурс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lang="ru-RU" sz="1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«Скоростной подсчёт»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4" name="AutoShape 2" descr="https://shareslide.ru/img/thumbs/962d0ca557bcbf66e50e6988ac3f1b47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6" name="AutoShape 4" descr="https://shareslide.ru/img/thumbs/962d0ca557bcbf66e50e6988ac3f1b47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78" name="AutoShape 6" descr="https://shareslide.ru/img/thumbs/962d0ca557bcbf66e50e6988ac3f1b47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0" name="AutoShape 8" descr="https://shareslide.ru/img/thumbs/962d0ca557bcbf66e50e6988ac3f1b47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2" name="AutoShape 10" descr="https://shareslide.ru/img/thumbs/962d0ca557bcbf66e50e6988ac3f1b47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684" name="AutoShape 12" descr="https://shareslide.ru/img/thumbs/962d0ca557bcbf66e50e6988ac3f1b47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8685" name="Picture 13" descr="C:\Users\Ivanov\Desktop\Счетные устройст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628800"/>
            <a:ext cx="5933877" cy="45944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Живая и мертвая пища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екретные ингредиенты в еде. Факты о продуктах питания. Прямой канал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3 интересных фактов о еде и полезности продуктов питани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628800"/>
            <a:ext cx="741682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 теперь ответьте мне на главный и волнующий вопрос: 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«Почему же вы хотите стать продавцом?»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57158" y="500042"/>
            <a:ext cx="8358246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300" b="1" i="0" u="sng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мероприятия:</a:t>
            </a:r>
            <a:endParaRPr kumimoji="0" lang="ru-RU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indent="457200"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-Способствовать развитию  интереса к выбранной </a:t>
            </a:r>
            <a:r>
              <a:rPr lang="ru-RU" sz="2300">
                <a:latin typeface="Times New Roman" pitchFamily="18" charset="0"/>
                <a:cs typeface="Times New Roman" pitchFamily="18" charset="0"/>
              </a:rPr>
              <a:t>профессии, определение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знаний, умений и навыков профессиональной подготовки по профессии, а также творческого потенциала и артистичности обучающихся;</a:t>
            </a: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3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</a:t>
            </a:r>
            <a:r>
              <a:rPr lang="ru-RU" sz="2300" b="1" u="sng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мероприятия:</a:t>
            </a:r>
            <a:r>
              <a:rPr kumimoji="0" lang="ru-RU" sz="23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indent="457200"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- развить понимание сущности профессии продавца, контролера - кассира;</a:t>
            </a:r>
          </a:p>
          <a:p>
            <a:pPr indent="457200"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- повысить интерес к выбранной профессии, актуализировать ее значение;</a:t>
            </a:r>
          </a:p>
          <a:p>
            <a:pPr indent="457200"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- развивать способность к анализу, оценке и коррекции своей собственной деятельности и деятельности членов своей команды;</a:t>
            </a:r>
          </a:p>
          <a:p>
            <a:pPr indent="457200" algn="just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- воспитывать толерантность, умение работать в команде, эффективно общаться с коллегами.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23528" y="188640"/>
            <a:ext cx="8496944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Конкурс состоит из 3 этапов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 этап</a:t>
            </a:r>
            <a:r>
              <a:rPr kumimoji="0" lang="ru-RU" sz="2000" b="1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Домашнее задание: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«Визитная карточка»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представление себя и презентация или рассказ на тему: «Я хочу быть продавцом».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 этап Теоретический: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-«Знание - сила»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который включает в себя блиц-опрос по темам «Товароведение продовольственных и непродовольственных товаров, работа на ККТ и расчеты с покупателями». 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«Не похвалишь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– не продашь» - реклама товара.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«Перевертыши»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игра, в которой нужно угадать слова или сочетание слов по переделанной строчке, связанные с профессией.</a:t>
            </a: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 этап Практический: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«Глаз-алмаз»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приемка товаров по качеству;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«Осязаем и определяем»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определить на ощупь товар из бакалейного отдела;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i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</a:t>
            </a:r>
            <a:r>
              <a:rPr kumimoji="0" lang="ru-RU" sz="20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«Скоростной подсчет» </a:t>
            </a:r>
            <a:r>
              <a:rPr kumimoji="0" lang="ru-RU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подсчитать стоимость покупки.</a:t>
            </a:r>
            <a:endParaRPr kumimoji="0" lang="ru-RU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331640" y="188640"/>
            <a:ext cx="684076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Первый конкурс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«Визитная карточка»</a:t>
            </a:r>
            <a:endParaRPr kumimoji="0" lang="ru-RU" sz="4800" b="1" i="0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1 Minute Timer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2276872"/>
            <a:ext cx="5559703" cy="30243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23728" y="-92487"/>
            <a:ext cx="4464496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конкурс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«Знание - сила»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блиц - турнир</a:t>
            </a:r>
            <a:endParaRPr kumimoji="0" lang="ru-RU" sz="3000" i="0" strike="noStrike" cap="none" normalizeH="0" baseline="0" dirty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как старик корову продавал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1357298"/>
            <a:ext cx="9144000" cy="55007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11560" y="260648"/>
            <a:ext cx="813690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Третий конкурс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«Не похвалишь, не продашь»</a:t>
            </a:r>
            <a:endParaRPr kumimoji="0" lang="ru-RU" sz="4400" b="1" i="0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3 Minute Timer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2286000"/>
            <a:ext cx="5616624" cy="3159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63688" y="0"/>
            <a:ext cx="51845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Четвертый конкурс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lang="ru-RU" sz="8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«Перевёртыши»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75656" y="1484784"/>
          <a:ext cx="3240360" cy="4608510"/>
        </p:xfrm>
        <a:graphic>
          <a:graphicData uri="http://schemas.openxmlformats.org/drawingml/2006/table">
            <a:tbl>
              <a:tblPr/>
              <a:tblGrid>
                <a:gridCol w="32403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«Птичий лимонад»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«Синий платочек»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Calibri"/>
                        </a:rPr>
                        <a:t>СахАра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«Простая курочка»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«Гав-гав»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«Райское наслаждение»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«Серебряный замочек»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«Белый нарцисс»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«Стриж»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«Крабовые клешни»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«Северный день»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Calibri"/>
                        </a:rPr>
                        <a:t>Ленинградка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«Куриные крылышки»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«Планета Марс»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«Студенческая»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860032" y="1484784"/>
          <a:ext cx="3327142" cy="4608510"/>
        </p:xfrm>
        <a:graphic>
          <a:graphicData uri="http://schemas.openxmlformats.org/drawingml/2006/table">
            <a:tbl>
              <a:tblPr/>
              <a:tblGrid>
                <a:gridCol w="33271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«Птичье молоко»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«Красная шапочка»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Calibri"/>
                        </a:rPr>
                        <a:t>Каракум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«Золотой петушок»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«Му-Му»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</a:t>
                      </a:r>
                      <a:r>
                        <a:rPr lang="ru-RU" sz="1600" b="1" dirty="0" err="1">
                          <a:latin typeface="Times New Roman"/>
                          <a:ea typeface="Calibri"/>
                          <a:cs typeface="Calibri"/>
                        </a:rPr>
                        <a:t>Баунти</a:t>
                      </a: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«Золотой ключик»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«Красный мак»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«Ласточка»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«Раковые шейки»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«Темная ночь»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«Москвичка»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«Гусиные лапки»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«Сникерс»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723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Calibri"/>
                          <a:cs typeface="Calibri"/>
                        </a:rPr>
                        <a:t>«Школьная»</a:t>
                      </a:r>
                      <a:endParaRPr lang="ru-RU" sz="1200" b="1" dirty="0">
                        <a:latin typeface="Calibri"/>
                        <a:ea typeface="Calibri"/>
                        <a:cs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7" name="WhatsApp Audio 2023-02-13 at 15.08.40.mpe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60648"/>
            <a:ext cx="936104" cy="6680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332656"/>
            <a:ext cx="504056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Пятый конкурс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endParaRPr lang="ru-RU" sz="500" b="1" dirty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«Глаз - алмаз»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cdn.fishki.net/upload/post/201511/24/1749966/9451b6b5f2946f80ce0af979c29a567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1988840"/>
            <a:ext cx="6221492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Рисунок 13" descr="http://rebusnik.ru/rebuses1/food/lemona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6223347" cy="3501008"/>
          </a:xfrm>
          <a:prstGeom prst="rect">
            <a:avLst/>
          </a:prstGeom>
          <a:noFill/>
        </p:spPr>
      </p:pic>
      <p:pic>
        <p:nvPicPr>
          <p:cNvPr id="22530" name="Рисунок 16" descr="http://rebusnik.ru/rebuses1/food/waf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28973" y="3573016"/>
            <a:ext cx="6415027" cy="3284984"/>
          </a:xfrm>
          <a:prstGeom prst="rect">
            <a:avLst/>
          </a:prstGeom>
          <a:noFill/>
        </p:spPr>
      </p:pic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6588224" y="1412775"/>
            <a:ext cx="223224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ЛИМОНАД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539552" y="4797152"/>
            <a:ext cx="151216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ВАФЛЯ</a:t>
            </a:r>
            <a:endParaRPr kumimoji="0" lang="ru-RU" sz="36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4" grpId="0"/>
      <p:bldP spid="2253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675</TotalTime>
  <Words>455</Words>
  <Application>Microsoft Office PowerPoint</Application>
  <PresentationFormat>Экран (4:3)</PresentationFormat>
  <Paragraphs>95</Paragraphs>
  <Slides>19</Slides>
  <Notes>0</Notes>
  <HiddenSlides>0</HiddenSlides>
  <MMClips>7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7" baseType="lpstr">
      <vt:lpstr>Arial</vt:lpstr>
      <vt:lpstr>Calibri</vt:lpstr>
      <vt:lpstr>Lucida Sans Unicode</vt:lpstr>
      <vt:lpstr>Times New Roman</vt:lpstr>
      <vt:lpstr>Verdana</vt:lpstr>
      <vt:lpstr>Wingdings 2</vt:lpstr>
      <vt:lpstr>Wingdings 3</vt:lpstr>
      <vt:lpstr>Открытая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Ivanov</dc:creator>
  <cp:lastModifiedBy>Татьяна Иванова</cp:lastModifiedBy>
  <cp:revision>55</cp:revision>
  <dcterms:created xsi:type="dcterms:W3CDTF">2023-02-10T07:59:55Z</dcterms:created>
  <dcterms:modified xsi:type="dcterms:W3CDTF">2023-05-31T20:05:11Z</dcterms:modified>
</cp:coreProperties>
</file>