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8" r:id="rId1"/>
  </p:sldMasterIdLst>
  <p:notesMasterIdLst>
    <p:notesMasterId r:id="rId12"/>
  </p:notesMasterIdLst>
  <p:sldIdLst>
    <p:sldId id="256" r:id="rId2"/>
    <p:sldId id="279" r:id="rId3"/>
    <p:sldId id="268" r:id="rId4"/>
    <p:sldId id="269" r:id="rId5"/>
    <p:sldId id="270" r:id="rId6"/>
    <p:sldId id="271" r:id="rId7"/>
    <p:sldId id="273" r:id="rId8"/>
    <p:sldId id="275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A3E"/>
    <a:srgbClr val="DED592"/>
    <a:srgbClr val="D0C362"/>
    <a:srgbClr val="FFE6B3"/>
    <a:srgbClr val="FFDA8F"/>
    <a:srgbClr val="FF9900"/>
    <a:srgbClr val="00A249"/>
    <a:srgbClr val="000000"/>
    <a:srgbClr val="E6EAD6"/>
    <a:srgbClr val="DEE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6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2443226-D7B5-4038-8140-8C125C08C514}" type="datetimeFigureOut">
              <a:rPr lang="ru-RU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0380FE8-0A15-4014-94B8-0BD8C6244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6439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83A587-E1F6-45A8-81FE-D92F4DBFC303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B333CD-CE9D-4FC2-957F-3FDE4C39D1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516671-12AA-452F-8B53-D5D8040B6990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1D770F-6242-4CF0-8D7B-65AAF430B8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C48534-DF2F-46DE-9CD0-CF04714D42E7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4BCA7-DC5F-4561-A964-BA87D4F405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901D5C-B20B-4031-B70D-51F23CBBC49D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A6D572-31EF-4605-A74D-A8F2EF2166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C96E20-12A6-427D-8747-0FF3F42EAE77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86A433-DE6A-4A98-A097-3B3A04ED8B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20C8B0-FA15-414D-86F7-777B3C866DE3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888871-80BD-44C1-A031-946AE546EE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DF41F4-8F2C-4A5B-9A2A-4BE89054D0E5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60B35C-7303-4367-B658-E7B792592A5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C0EEC10-39CA-4C13-815C-4E2BDD7CF49F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435A12-53C4-4973-AD92-84CF183421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822A9A-E5B6-4173-891C-CD7DED86DE36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63B552-C1F8-4DCB-BBBA-B7C62DE9DA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E1FCD6-AAA0-4B1D-9659-FCB7A1173391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EC013F-6BCC-4865-8A02-C4AFE0E2CE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06648D3-FB87-42A3-94DA-6463872C75B4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590F3F-E2A5-44FD-ACC4-C92932E777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37B9329C-88E7-4B39-89E6-E8D826836161}" type="datetimeFigureOut">
              <a:rPr lang="ru-RU" smtClean="0"/>
              <a:pPr>
                <a:defRPr/>
              </a:pPr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40DD8B3-1F26-448B-8073-821577E7E1C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9" r:id="rId1"/>
    <p:sldLayoutId id="2147484010" r:id="rId2"/>
    <p:sldLayoutId id="2147484011" r:id="rId3"/>
    <p:sldLayoutId id="2147484012" r:id="rId4"/>
    <p:sldLayoutId id="2147484013" r:id="rId5"/>
    <p:sldLayoutId id="2147484014" r:id="rId6"/>
    <p:sldLayoutId id="2147484015" r:id="rId7"/>
    <p:sldLayoutId id="2147484016" r:id="rId8"/>
    <p:sldLayoutId id="2147484017" r:id="rId9"/>
    <p:sldLayoutId id="2147484018" r:id="rId10"/>
    <p:sldLayoutId id="21474840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Box 6"/>
          <p:cNvSpPr txBox="1">
            <a:spLocks noChangeArrowheads="1"/>
          </p:cNvSpPr>
          <p:nvPr/>
        </p:nvSpPr>
        <p:spPr bwMode="auto">
          <a:xfrm>
            <a:off x="3995936" y="2204864"/>
            <a:ext cx="4677667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+mj-lt"/>
              </a:rPr>
              <a:t>Гений — это внимание.</a:t>
            </a:r>
          </a:p>
          <a:p>
            <a:r>
              <a:rPr lang="ru-RU" sz="3600" dirty="0">
                <a:solidFill>
                  <a:schemeClr val="bg1"/>
                </a:solidFill>
                <a:latin typeface="+mj-lt"/>
              </a:rPr>
              <a:t>Не важно, кто это сказал, важно, что это так. 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571480"/>
            <a:ext cx="7772400" cy="147002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Внимание и внимательность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61048"/>
            <a:ext cx="3384376" cy="2629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84784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 числу эффективных средств развития внимания и других познавательных процессов личности младшего школьника относятся игры и игровые упражнения.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помогите вашим детям стать внимательными;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приобретайте, читайте и используйте книги, в которых можно найти упражнения и игры, способствующие развитию внимания;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играйте вместе с детьми в различные игры, развивающие все свойства внимания;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научите играть в шахматы и шашки, ведь эти игры называют “школой внимания”;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не забывайте о спортивных и подвижных играх, благодаря которым можно развивать не только силу и ловкость, но и внимание, воображение, быстроту мышления;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учите детей быть наблюдательными – умеющими замечать изменения, происходящие в окружающем мире, видеть необычное в обычном, незнакомое в знакомом.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27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060848"/>
            <a:ext cx="74168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Во многом резуль­таты учения напрямую связаны с познавательными процессами, ко­торые формируют способность к интеллектуальной деятельности младших школьников.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spcAft>
                <a:spcPts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Успехи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нашего ребёнка в учёбе и других видах деятельности во многом </a:t>
            </a: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зависят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сформированности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у него способности быть внимательным. 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045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967335"/>
            <a:ext cx="77048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Внимание – это способность человека сосредоточиться на определенных объектах и явлениях.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571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556791"/>
            <a:ext cx="684076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Свойства внимания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Концентрация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внимания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умение сосредоточиться на нужном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концентрировать свое внимание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помогает ребенку сосре­доточенно и, не отвлекаясь, на посторонние дела, работать на уроке, в течение длительного времени выполнять однообразную и рутин­ную работу.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2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916832"/>
            <a:ext cx="77048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Объём внимания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характеризуется количеством одновременно воспринимаемых и удерживаемых в сознании объектов. Для детей 7 лет число таких объектов колеблется от трех до пяти. При хорошем объёме внимания ребёнку легче совершать операции сравнения, анализа, обобщения, классификации. Если у ребенка недостаточный объём внимания, то ему трудно одновременно увидеть, осознать все необходимые признаки вещей или явлений, и в таком случае ошибки в решении поставленной задачи весьма вероятны.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17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1844824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Устойчивость внимания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одновременное внимание к двум или нескольким объектам при одновременном выполнении действий с ними или наблюдения за ними. Об особенностях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распре-деления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 судят по тому, легко или с трудом ребенку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удается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несколько дел одновременно: писать письмо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разговаривать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решать задачу и отвечать на вопросы, заниматься работой и наблюдать за окружающим и т.п. легко ли воспринимаются и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запо-минаются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дополнительные разъяснения и беглые замечания учителя и родителей. </a:t>
            </a:r>
          </a:p>
        </p:txBody>
      </p:sp>
    </p:spTree>
    <p:extLst>
      <p:ext uri="{BB962C8B-B14F-4D97-AF65-F5344CB8AC3E}">
        <p14:creationId xmlns:p14="http://schemas.microsoft.com/office/powerpoint/2010/main" val="26835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828836"/>
            <a:ext cx="835292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Умение переключать внимание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помогает переключаться на раз­личные виды деятельности, предлагаемые учителем на уроке.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44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204864"/>
            <a:ext cx="792088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2880" algn="just"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не умеет длительное время заниматься одним и тем же де­лом, не умеет играть с игрушками, не имеет интересов и увлечений — всё это может привести к </a:t>
            </a:r>
            <a:r>
              <a:rPr lang="ru-RU" sz="28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несформированности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произвольного внима­ния и впоследствии к проблемам в учебной деятельности.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672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413338"/>
            <a:ext cx="79928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Внимание – это не раз и навсегда данное качество.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Внимание можно и нужно развивать! Младшему школьнику это сделать очень трудно. Если необходимо помочь научиться управлять своим вниманием. И главными помощниками ребёнку могут стать мама и папа.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787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1128</TotalTime>
  <Words>483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Candara</vt:lpstr>
      <vt:lpstr>Symbol</vt:lpstr>
      <vt:lpstr>Times New Roman</vt:lpstr>
      <vt:lpstr>Волна</vt:lpstr>
      <vt:lpstr> Внимание и внимательность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Kab 303</cp:lastModifiedBy>
  <cp:revision>112</cp:revision>
  <dcterms:created xsi:type="dcterms:W3CDTF">2012-11-02T17:12:39Z</dcterms:created>
  <dcterms:modified xsi:type="dcterms:W3CDTF">2023-05-31T08:47:55Z</dcterms:modified>
</cp:coreProperties>
</file>