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AA578C-FEDB-44F2-8789-849C9270B94F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77A9CF-D3A6-4D1A-9C3B-834AE6717D9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416824" cy="6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</a:t>
            </a:r>
            <a:r>
              <a:rPr lang="ru-RU" dirty="0" err="1" smtClean="0"/>
              <a:t>Бедойты</a:t>
            </a:r>
            <a:r>
              <a:rPr lang="ru-RU" dirty="0" smtClean="0"/>
              <a:t> </a:t>
            </a:r>
            <a:r>
              <a:rPr lang="ru-RU" dirty="0" err="1" smtClean="0"/>
              <a:t>шалва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bed-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394548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SHalva-Bedoev-Nesenie-kre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488832" cy="5569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1364102566_1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79487"/>
            <a:ext cx="5688632" cy="5992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1__upload_iblock_875_8750e3d38193c41b61aeb09117931ad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19268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6408712" cy="6103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422291205_shalv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88957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5976664" cy="6403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mgB.as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6768752" cy="5860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SHalva-Bedoev-YUnost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128792" cy="6028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SHalva-Bedoev-Osetinskaya-skaz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344" y="89137"/>
            <a:ext cx="5717311" cy="667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3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             Бедойты шалва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Бедойты шалва</dc:title>
  <dc:creator>User</dc:creator>
  <cp:lastModifiedBy>User</cp:lastModifiedBy>
  <cp:revision>2</cp:revision>
  <dcterms:created xsi:type="dcterms:W3CDTF">2018-03-06T21:08:45Z</dcterms:created>
  <dcterms:modified xsi:type="dcterms:W3CDTF">2018-03-06T21:23:43Z</dcterms:modified>
</cp:coreProperties>
</file>