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67" r:id="rId3"/>
    <p:sldId id="268" r:id="rId4"/>
    <p:sldId id="258" r:id="rId5"/>
    <p:sldId id="269" r:id="rId6"/>
    <p:sldId id="270" r:id="rId7"/>
    <p:sldId id="257" r:id="rId8"/>
    <p:sldId id="266" r:id="rId9"/>
    <p:sldId id="259" r:id="rId10"/>
    <p:sldId id="260" r:id="rId11"/>
    <p:sldId id="261" r:id="rId12"/>
    <p:sldId id="265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1" autoAdjust="0"/>
    <p:restoredTop sz="94660"/>
  </p:normalViewPr>
  <p:slideViewPr>
    <p:cSldViewPr>
      <p:cViewPr>
        <p:scale>
          <a:sx n="75" d="100"/>
          <a:sy n="75" d="100"/>
        </p:scale>
        <p:origin x="-1656" y="-23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9FE6A9-DAC9-46E6-AFEE-11E70A9B7D9A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E47C09-7767-46BE-BB3F-717F053A5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E47C09-7767-46BE-BB3F-717F053A5C1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683568" y="260648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ГБПОУ РО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Волгодонский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педагогический колледж»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Специальность: 44.02.03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Педагогика дополнительного образования в области физкультурно-оздоровительной деятельности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5589240"/>
            <a:ext cx="36840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Попков Артём Павлович</a:t>
            </a:r>
          </a:p>
          <a:p>
            <a:pPr algn="ctr"/>
            <a:r>
              <a:rPr lang="ru-RU" b="1" dirty="0" smtClean="0"/>
              <a:t>Контактная информация:</a:t>
            </a:r>
          </a:p>
          <a:p>
            <a:pPr algn="ctr"/>
            <a:r>
              <a:rPr lang="ru-RU" dirty="0" smtClean="0"/>
              <a:t>Почта: </a:t>
            </a:r>
            <a:r>
              <a:rPr lang="en-US" dirty="0" smtClean="0"/>
              <a:t>popkov007.ru@yandex.ru</a:t>
            </a:r>
            <a:endParaRPr lang="ru-RU" dirty="0" smtClean="0"/>
          </a:p>
          <a:p>
            <a:pPr algn="ctr"/>
            <a:r>
              <a:rPr lang="ru-RU" dirty="0" smtClean="0"/>
              <a:t>Тел. 8-918-856-08-83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17458"/>
          <a:stretch/>
        </p:blipFill>
        <p:spPr bwMode="auto">
          <a:xfrm>
            <a:off x="3275856" y="2420888"/>
            <a:ext cx="2415572" cy="29523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483768" y="446192"/>
            <a:ext cx="4082360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27784" y="476672"/>
            <a:ext cx="45365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Мой педагогический опыт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hoto_1_2023-05-31_22-54-14.jpg"/>
          <p:cNvPicPr>
            <a:picLocks noChangeAspect="1"/>
          </p:cNvPicPr>
          <p:nvPr/>
        </p:nvPicPr>
        <p:blipFill>
          <a:blip r:embed="rId2" cstate="print"/>
          <a:srcRect l="8400" t="9051" r="10401" b="10101"/>
          <a:stretch>
            <a:fillRect/>
          </a:stretch>
        </p:blipFill>
        <p:spPr>
          <a:xfrm>
            <a:off x="395536" y="980728"/>
            <a:ext cx="2718536" cy="3609091"/>
          </a:xfrm>
          <a:prstGeom prst="rect">
            <a:avLst/>
          </a:prstGeom>
        </p:spPr>
      </p:pic>
      <p:pic>
        <p:nvPicPr>
          <p:cNvPr id="10" name="Рисунок 9" descr="photo_2_2023-05-31_22-54-14.jpg"/>
          <p:cNvPicPr>
            <a:picLocks noChangeAspect="1"/>
          </p:cNvPicPr>
          <p:nvPr/>
        </p:nvPicPr>
        <p:blipFill>
          <a:blip r:embed="rId3" cstate="print"/>
          <a:srcRect l="10684" t="6863" r="5317" b="5988"/>
          <a:stretch>
            <a:fillRect/>
          </a:stretch>
        </p:blipFill>
        <p:spPr>
          <a:xfrm>
            <a:off x="3275856" y="1844824"/>
            <a:ext cx="2602699" cy="3600400"/>
          </a:xfrm>
          <a:prstGeom prst="rect">
            <a:avLst/>
          </a:prstGeom>
        </p:spPr>
      </p:pic>
      <p:pic>
        <p:nvPicPr>
          <p:cNvPr id="11" name="Рисунок 10" descr="photo_3_2023-05-31_22-54-14.jpg"/>
          <p:cNvPicPr>
            <a:picLocks noChangeAspect="1"/>
          </p:cNvPicPr>
          <p:nvPr/>
        </p:nvPicPr>
        <p:blipFill>
          <a:blip r:embed="rId4" cstate="print"/>
          <a:srcRect l="7768" t="2576" r="5433" b="9225"/>
          <a:stretch>
            <a:fillRect/>
          </a:stretch>
        </p:blipFill>
        <p:spPr>
          <a:xfrm>
            <a:off x="6084168" y="2852936"/>
            <a:ext cx="2657439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3059832" y="446192"/>
            <a:ext cx="2592288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203848" y="476672"/>
            <a:ext cx="24066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Мои увлечения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Артем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1124744"/>
            <a:ext cx="2304256" cy="3072342"/>
          </a:xfrm>
          <a:prstGeom prst="rect">
            <a:avLst/>
          </a:prstGeom>
        </p:spPr>
      </p:pic>
      <p:pic>
        <p:nvPicPr>
          <p:cNvPr id="12" name="Рисунок 11" descr="Артем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72200" y="980728"/>
            <a:ext cx="2165986" cy="3248980"/>
          </a:xfrm>
          <a:prstGeom prst="rect">
            <a:avLst/>
          </a:prstGeom>
        </p:spPr>
      </p:pic>
      <p:pic>
        <p:nvPicPr>
          <p:cNvPr id="13" name="Рисунок 12" descr="Артем 6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55776" y="4268243"/>
            <a:ext cx="3888432" cy="2589757"/>
          </a:xfrm>
          <a:prstGeom prst="rect">
            <a:avLst/>
          </a:prstGeom>
        </p:spPr>
      </p:pic>
      <p:pic>
        <p:nvPicPr>
          <p:cNvPr id="14" name="Рисунок 13" descr="Артем8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980728"/>
            <a:ext cx="2448272" cy="32643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2771800" y="548680"/>
            <a:ext cx="2880320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771800" y="548680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Мои цели на работу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6016" y="4077072"/>
            <a:ext cx="3240360" cy="187220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Достижение высоких спортивных результатов воспитанников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899592" y="4077072"/>
            <a:ext cx="3240360" cy="187220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умений и навыков детей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88024" y="1484784"/>
            <a:ext cx="3240360" cy="187220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Физическое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самосовершенствова-ние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899592" y="1412776"/>
            <a:ext cx="3240360" cy="187220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Укрепление и сохранение здоровья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683568" y="260648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ГБПОУ РО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Волгодонский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педагогический колледж»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Специальность: 44.02.03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Педагогика дополнительного образования в области физкультурно-оздоровительной деятельности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5589240"/>
            <a:ext cx="36840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/>
              <a:t>Попков Артём Павлович</a:t>
            </a:r>
          </a:p>
          <a:p>
            <a:pPr algn="ctr"/>
            <a:r>
              <a:rPr lang="ru-RU" b="1" dirty="0" smtClean="0"/>
              <a:t>Контактная информация:</a:t>
            </a:r>
          </a:p>
          <a:p>
            <a:pPr algn="ctr"/>
            <a:r>
              <a:rPr lang="ru-RU" dirty="0" smtClean="0"/>
              <a:t>Почта: </a:t>
            </a:r>
            <a:r>
              <a:rPr lang="en-US" dirty="0" smtClean="0"/>
              <a:t>popkov007.ru@yandex.ru</a:t>
            </a:r>
            <a:endParaRPr lang="ru-RU" dirty="0" smtClean="0"/>
          </a:p>
          <a:p>
            <a:pPr algn="ctr"/>
            <a:r>
              <a:rPr lang="ru-RU" dirty="0" smtClean="0"/>
              <a:t>Тел. 8-918-856-08-83</a:t>
            </a:r>
            <a:endParaRPr lang="ru-RU" dirty="0"/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17458"/>
          <a:stretch/>
        </p:blipFill>
        <p:spPr bwMode="auto">
          <a:xfrm>
            <a:off x="3203848" y="2420888"/>
            <a:ext cx="2415572" cy="29523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907704" y="404664"/>
            <a:ext cx="4680520" cy="50405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51720" y="4046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Траектория личностного роста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артем 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340768"/>
            <a:ext cx="3672408" cy="2754306"/>
          </a:xfrm>
          <a:prstGeom prst="rect">
            <a:avLst/>
          </a:prstGeom>
        </p:spPr>
      </p:pic>
      <p:pic>
        <p:nvPicPr>
          <p:cNvPr id="12" name="Рисунок 11" descr="артем 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628800"/>
            <a:ext cx="3785172" cy="2132856"/>
          </a:xfrm>
          <a:prstGeom prst="rect">
            <a:avLst/>
          </a:prstGeom>
        </p:spPr>
      </p:pic>
      <p:pic>
        <p:nvPicPr>
          <p:cNvPr id="13" name="Рисунок 12" descr="артем 1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4365104"/>
            <a:ext cx="3024336" cy="22682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907704" y="404664"/>
            <a:ext cx="4680520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51720" y="4046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Траектория личностного роста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артем 5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052736"/>
            <a:ext cx="4176464" cy="2781591"/>
          </a:xfrm>
          <a:prstGeom prst="rect">
            <a:avLst/>
          </a:prstGeom>
        </p:spPr>
      </p:pic>
      <p:pic>
        <p:nvPicPr>
          <p:cNvPr id="8" name="Рисунок 7" descr="2023-05-31 21.01.3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1844824"/>
            <a:ext cx="2582778" cy="3443704"/>
          </a:xfrm>
          <a:prstGeom prst="rect">
            <a:avLst/>
          </a:prstGeom>
        </p:spPr>
      </p:pic>
      <p:pic>
        <p:nvPicPr>
          <p:cNvPr id="9" name="Рисунок 8" descr="артем 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4005064"/>
            <a:ext cx="3851116" cy="25649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907704" y="404664"/>
            <a:ext cx="4680520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51720" y="4046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Траектория личностного роста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 descr="2023-05-31 21.02.03.jpg"/>
          <p:cNvPicPr>
            <a:picLocks noChangeAspect="1"/>
          </p:cNvPicPr>
          <p:nvPr/>
        </p:nvPicPr>
        <p:blipFill>
          <a:blip r:embed="rId2" cstate="print"/>
          <a:srcRect t="13650" r="2935" b="19151"/>
          <a:stretch>
            <a:fillRect/>
          </a:stretch>
        </p:blipFill>
        <p:spPr>
          <a:xfrm>
            <a:off x="6012160" y="1772816"/>
            <a:ext cx="2808313" cy="3456384"/>
          </a:xfrm>
          <a:prstGeom prst="rect">
            <a:avLst/>
          </a:prstGeom>
        </p:spPr>
      </p:pic>
      <p:pic>
        <p:nvPicPr>
          <p:cNvPr id="15" name="Рисунок 14" descr="2023-05-31 21.01.4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2132856"/>
            <a:ext cx="2085696" cy="2780928"/>
          </a:xfrm>
          <a:prstGeom prst="rect">
            <a:avLst/>
          </a:prstGeom>
        </p:spPr>
      </p:pic>
      <p:pic>
        <p:nvPicPr>
          <p:cNvPr id="16" name="Рисунок 15" descr="артем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1700808"/>
            <a:ext cx="2661760" cy="35490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907704" y="404664"/>
            <a:ext cx="4680520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51720" y="4046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Траектория личностного роста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23-05-31 21.01.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268760"/>
            <a:ext cx="2232248" cy="2976331"/>
          </a:xfrm>
          <a:prstGeom prst="rect">
            <a:avLst/>
          </a:prstGeom>
        </p:spPr>
      </p:pic>
      <p:pic>
        <p:nvPicPr>
          <p:cNvPr id="8" name="Рисунок 7" descr="2023-05-31 21.02.1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3717032"/>
            <a:ext cx="2144190" cy="2858920"/>
          </a:xfrm>
          <a:prstGeom prst="rect">
            <a:avLst/>
          </a:prstGeom>
        </p:spPr>
      </p:pic>
      <p:pic>
        <p:nvPicPr>
          <p:cNvPr id="9" name="Рисунок 8" descr="2023-05-31 21.02.0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1556792"/>
            <a:ext cx="2063762" cy="4473702"/>
          </a:xfrm>
          <a:prstGeom prst="rect">
            <a:avLst/>
          </a:prstGeom>
        </p:spPr>
      </p:pic>
      <p:pic>
        <p:nvPicPr>
          <p:cNvPr id="14" name="Рисунок 13" descr="2023-05-31 21.02.22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908720"/>
            <a:ext cx="2065158" cy="2753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1907704" y="404664"/>
            <a:ext cx="5040560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79712" y="404664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Мои достижения внутри колледжа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id="http://schemas.microsoft.com/office/word/2016/wordml/cid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755576" y="1052736"/>
            <a:ext cx="3688387" cy="2407850"/>
          </a:xfrm>
          <a:prstGeom prst="rect">
            <a:avLst/>
          </a:prstGeom>
        </p:spPr>
      </p:pic>
      <p:pic>
        <p:nvPicPr>
          <p:cNvPr id="15" name="Рисунок 14" descr="photo_3_2023-05-31_22-45-17.jpg"/>
          <p:cNvPicPr>
            <a:picLocks noChangeAspect="1"/>
          </p:cNvPicPr>
          <p:nvPr/>
        </p:nvPicPr>
        <p:blipFill>
          <a:blip r:embed="rId3" cstate="print"/>
          <a:srcRect l="-1935" t="16226" r="-198" b="28125"/>
          <a:stretch>
            <a:fillRect/>
          </a:stretch>
        </p:blipFill>
        <p:spPr>
          <a:xfrm>
            <a:off x="5220072" y="1052736"/>
            <a:ext cx="2510769" cy="3024336"/>
          </a:xfrm>
          <a:prstGeom prst="rect">
            <a:avLst/>
          </a:prstGeom>
        </p:spPr>
      </p:pic>
      <p:pic>
        <p:nvPicPr>
          <p:cNvPr id="16" name="Рисунок 15" descr="photo_4_2023-05-31_22-45-17.jpg"/>
          <p:cNvPicPr>
            <a:picLocks noChangeAspect="1"/>
          </p:cNvPicPr>
          <p:nvPr/>
        </p:nvPicPr>
        <p:blipFill>
          <a:blip r:embed="rId4" cstate="print"/>
          <a:srcRect t="15750" r="188" b="28601"/>
          <a:stretch>
            <a:fillRect/>
          </a:stretch>
        </p:blipFill>
        <p:spPr>
          <a:xfrm>
            <a:off x="1259632" y="3645024"/>
            <a:ext cx="2376264" cy="2928884"/>
          </a:xfrm>
          <a:prstGeom prst="rect">
            <a:avLst/>
          </a:prstGeom>
        </p:spPr>
      </p:pic>
      <p:pic>
        <p:nvPicPr>
          <p:cNvPr id="17" name="Рисунок 16" descr="photo_5_2023-05-31_22-45-17.jpg"/>
          <p:cNvPicPr>
            <a:picLocks noChangeAspect="1"/>
          </p:cNvPicPr>
          <p:nvPr/>
        </p:nvPicPr>
        <p:blipFill>
          <a:blip r:embed="rId5" cstate="print"/>
          <a:srcRect t="16051" r="188" b="51399"/>
          <a:stretch>
            <a:fillRect/>
          </a:stretch>
        </p:blipFill>
        <p:spPr>
          <a:xfrm>
            <a:off x="4716016" y="4293096"/>
            <a:ext cx="3296108" cy="2376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1907704" y="404664"/>
            <a:ext cx="4968552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907704" y="404664"/>
            <a:ext cx="50990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Мои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достижения внутри колледжа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Рисунок 14" descr="photo_1_2023-05-31_00-57-39.jpg"/>
          <p:cNvPicPr>
            <a:picLocks noChangeAspect="1"/>
          </p:cNvPicPr>
          <p:nvPr/>
        </p:nvPicPr>
        <p:blipFill>
          <a:blip r:embed="rId2" cstate="print"/>
          <a:srcRect l="5308" t="1990" r="4457"/>
          <a:stretch>
            <a:fillRect/>
          </a:stretch>
        </p:blipFill>
        <p:spPr>
          <a:xfrm>
            <a:off x="1331640" y="1052736"/>
            <a:ext cx="1512168" cy="2189949"/>
          </a:xfrm>
          <a:prstGeom prst="rect">
            <a:avLst/>
          </a:prstGeom>
        </p:spPr>
      </p:pic>
      <p:pic>
        <p:nvPicPr>
          <p:cNvPr id="18" name="Рисунок 17" descr="photo_2_2023-05-31_00-57-39.jpg"/>
          <p:cNvPicPr>
            <a:picLocks noChangeAspect="1"/>
          </p:cNvPicPr>
          <p:nvPr/>
        </p:nvPicPr>
        <p:blipFill>
          <a:blip r:embed="rId3" cstate="print"/>
          <a:srcRect t="2100" r="4801"/>
          <a:stretch>
            <a:fillRect/>
          </a:stretch>
        </p:blipFill>
        <p:spPr>
          <a:xfrm>
            <a:off x="5436096" y="3501008"/>
            <a:ext cx="1588048" cy="2177480"/>
          </a:xfrm>
          <a:prstGeom prst="rect">
            <a:avLst/>
          </a:prstGeom>
        </p:spPr>
      </p:pic>
      <p:pic>
        <p:nvPicPr>
          <p:cNvPr id="19" name="Рисунок 18" descr="photo_2_2023-05-31_00-57-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95736" y="3573016"/>
            <a:ext cx="1525098" cy="2033464"/>
          </a:xfrm>
          <a:prstGeom prst="rect">
            <a:avLst/>
          </a:prstGeom>
        </p:spPr>
      </p:pic>
      <p:pic>
        <p:nvPicPr>
          <p:cNvPr id="25" name="Рисунок 24" descr="photo_4_2023-05-31_00-57-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779912" y="3573016"/>
            <a:ext cx="1525098" cy="2033464"/>
          </a:xfrm>
          <a:prstGeom prst="rect">
            <a:avLst/>
          </a:prstGeom>
        </p:spPr>
      </p:pic>
      <p:pic>
        <p:nvPicPr>
          <p:cNvPr id="27" name="Рисунок 26" descr="photo_5_2023-05-31_00-57-07.jpg"/>
          <p:cNvPicPr>
            <a:picLocks noChangeAspect="1"/>
          </p:cNvPicPr>
          <p:nvPr/>
        </p:nvPicPr>
        <p:blipFill>
          <a:blip r:embed="rId6" cstate="print"/>
          <a:srcRect t="5250" r="7310"/>
          <a:stretch>
            <a:fillRect/>
          </a:stretch>
        </p:blipFill>
        <p:spPr>
          <a:xfrm>
            <a:off x="7164288" y="3501008"/>
            <a:ext cx="1584176" cy="2159191"/>
          </a:xfrm>
          <a:prstGeom prst="rect">
            <a:avLst/>
          </a:prstGeom>
        </p:spPr>
      </p:pic>
      <p:pic>
        <p:nvPicPr>
          <p:cNvPr id="29" name="Рисунок 28" descr="photo_5_2023-05-31_00-57-4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5400000">
            <a:off x="3254853" y="1217755"/>
            <a:ext cx="1602178" cy="2136237"/>
          </a:xfrm>
          <a:prstGeom prst="rect">
            <a:avLst/>
          </a:prstGeom>
        </p:spPr>
      </p:pic>
      <p:pic>
        <p:nvPicPr>
          <p:cNvPr id="37" name="Рисунок 36" descr="photo_8_2023-05-31_00-57-07.jpg"/>
          <p:cNvPicPr>
            <a:picLocks noChangeAspect="1"/>
          </p:cNvPicPr>
          <p:nvPr/>
        </p:nvPicPr>
        <p:blipFill>
          <a:blip r:embed="rId8" cstate="print"/>
          <a:srcRect l="8765" t="5635"/>
          <a:stretch>
            <a:fillRect/>
          </a:stretch>
        </p:blipFill>
        <p:spPr>
          <a:xfrm>
            <a:off x="539552" y="3573016"/>
            <a:ext cx="1543100" cy="2128064"/>
          </a:xfrm>
          <a:prstGeom prst="rect">
            <a:avLst/>
          </a:prstGeom>
        </p:spPr>
      </p:pic>
      <p:pic>
        <p:nvPicPr>
          <p:cNvPr id="43" name="Рисунок 42" descr="photo_10_2023-05-31_00-57-0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876256" y="1268760"/>
            <a:ext cx="1437624" cy="1916832"/>
          </a:xfrm>
          <a:prstGeom prst="rect">
            <a:avLst/>
          </a:prstGeom>
        </p:spPr>
      </p:pic>
      <p:pic>
        <p:nvPicPr>
          <p:cNvPr id="44" name="Рисунок 43" descr="photo_10_2023-05-31_00-57-39.jpg"/>
          <p:cNvPicPr>
            <a:picLocks noChangeAspect="1"/>
          </p:cNvPicPr>
          <p:nvPr/>
        </p:nvPicPr>
        <p:blipFill>
          <a:blip r:embed="rId10" cstate="print"/>
          <a:srcRect l="4200" r="4801"/>
          <a:stretch>
            <a:fillRect/>
          </a:stretch>
        </p:blipFill>
        <p:spPr>
          <a:xfrm>
            <a:off x="5220072" y="1268760"/>
            <a:ext cx="1436965" cy="2105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2605688" y="446192"/>
            <a:ext cx="3960440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699792" y="476672"/>
            <a:ext cx="3774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Мои достижения в спорте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photo_5_2023-05-31_00-57-56.jpg"/>
          <p:cNvPicPr>
            <a:picLocks noChangeAspect="1"/>
          </p:cNvPicPr>
          <p:nvPr/>
        </p:nvPicPr>
        <p:blipFill>
          <a:blip r:embed="rId2" cstate="print"/>
          <a:srcRect l="6061" t="2273" r="6061" b="2273"/>
          <a:stretch>
            <a:fillRect/>
          </a:stretch>
        </p:blipFill>
        <p:spPr>
          <a:xfrm>
            <a:off x="6732240" y="1340768"/>
            <a:ext cx="1690474" cy="2448272"/>
          </a:xfrm>
          <a:prstGeom prst="rect">
            <a:avLst/>
          </a:prstGeom>
        </p:spPr>
      </p:pic>
      <p:pic>
        <p:nvPicPr>
          <p:cNvPr id="6" name="Рисунок 5" descr="photo_6_2023-05-31_00-57-3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412776"/>
            <a:ext cx="1836204" cy="2448272"/>
          </a:xfrm>
          <a:prstGeom prst="rect">
            <a:avLst/>
          </a:prstGeom>
        </p:spPr>
      </p:pic>
      <p:pic>
        <p:nvPicPr>
          <p:cNvPr id="7" name="Рисунок 6" descr="photo_7_2023-05-31_00-57-48.jpg"/>
          <p:cNvPicPr>
            <a:picLocks noChangeAspect="1"/>
          </p:cNvPicPr>
          <p:nvPr/>
        </p:nvPicPr>
        <p:blipFill>
          <a:blip r:embed="rId4" cstate="print"/>
          <a:srcRect l="4762" t="1786" r="4762" b="3571"/>
          <a:stretch>
            <a:fillRect/>
          </a:stretch>
        </p:blipFill>
        <p:spPr>
          <a:xfrm>
            <a:off x="1187624" y="1052736"/>
            <a:ext cx="1944216" cy="2711669"/>
          </a:xfrm>
          <a:prstGeom prst="rect">
            <a:avLst/>
          </a:prstGeom>
        </p:spPr>
      </p:pic>
      <p:pic>
        <p:nvPicPr>
          <p:cNvPr id="8" name="Рисунок 7" descr="photo_8_2023-05-31_00-57-39.jpg"/>
          <p:cNvPicPr>
            <a:picLocks noChangeAspect="1"/>
          </p:cNvPicPr>
          <p:nvPr/>
        </p:nvPicPr>
        <p:blipFill>
          <a:blip r:embed="rId5" cstate="print"/>
          <a:srcRect l="4762" r="5667"/>
          <a:stretch>
            <a:fillRect/>
          </a:stretch>
        </p:blipFill>
        <p:spPr>
          <a:xfrm rot="5400000">
            <a:off x="4032152" y="3896840"/>
            <a:ext cx="1916832" cy="2853361"/>
          </a:xfrm>
          <a:prstGeom prst="rect">
            <a:avLst/>
          </a:prstGeom>
        </p:spPr>
      </p:pic>
      <p:pic>
        <p:nvPicPr>
          <p:cNvPr id="9" name="Рисунок 8" descr="photo_9_2023-05-31_00-57-0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59632" y="3861048"/>
            <a:ext cx="1944216" cy="2592288"/>
          </a:xfrm>
          <a:prstGeom prst="rect">
            <a:avLst/>
          </a:prstGeom>
        </p:spPr>
      </p:pic>
      <p:pic>
        <p:nvPicPr>
          <p:cNvPr id="10" name="Рисунок 9" descr="photo_9_2023-05-31_00-57-48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516216" y="4221088"/>
            <a:ext cx="1656184" cy="2208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835696" y="332656"/>
            <a:ext cx="4680520" cy="504056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835696" y="33265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Моя методическая деятельность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908720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Дополнительная образовательная программа спортивной подготовки по виду спорта «спортивный туризм»</a:t>
            </a:r>
            <a:endParaRPr lang="ru-RU" dirty="0"/>
          </a:p>
        </p:txBody>
      </p:sp>
      <p:pic>
        <p:nvPicPr>
          <p:cNvPr id="8" name="Содержимое 5" descr="Публикация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11960" y="2132856"/>
            <a:ext cx="4292490" cy="3034600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l="36319" t="19550" r="35922" b="10101"/>
          <a:stretch>
            <a:fillRect/>
          </a:stretch>
        </p:blipFill>
        <p:spPr bwMode="auto">
          <a:xfrm>
            <a:off x="755576" y="1700808"/>
            <a:ext cx="2828732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6963</TotalTime>
  <Words>125</Words>
  <Application>Microsoft Office PowerPoint</Application>
  <PresentationFormat>Экран (4:3)</PresentationFormat>
  <Paragraphs>33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 яцык</dc:creator>
  <cp:lastModifiedBy>анастасия яцык</cp:lastModifiedBy>
  <cp:revision>74</cp:revision>
  <dcterms:created xsi:type="dcterms:W3CDTF">2023-05-26T11:26:06Z</dcterms:created>
  <dcterms:modified xsi:type="dcterms:W3CDTF">2023-05-31T20:22:35Z</dcterms:modified>
</cp:coreProperties>
</file>