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5" r:id="rId6"/>
  </p:sldIdLst>
  <p:sldSz cx="12192000" cy="6858000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6D3910-FE46-4CC9-BEC0-EB3FBAA4E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56C58-10CA-482B-86C8-2CA414478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622011-DB34-41D7-BA7F-1D0BDDDAD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2E83D3-AAE0-447B-8AB0-9BAEFC5B6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7C3F09-8D3C-480C-A034-C2396828D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5757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83C94-33DE-4F8F-8F24-25B762A86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A417BF-6FC1-4998-87F2-F7937071A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66E3BA-9D0C-4861-8A50-D66E81AE2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B63AFB-42F6-4294-BB31-0A3F0DA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BC3CD6-13B1-49BB-B5BE-8F568F356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2760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AB7365-EB25-4411-B58D-C40F65D40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D65112-1415-4ED5-B11B-490F19F13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5D63C1-9DCF-49FA-8D3C-9415914E0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AD35B9-E930-4E29-A6BE-1BD7F68FF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217109-6F81-40A4-AEDD-258AE521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7098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D2D2C2-47AB-42C6-89D4-615B76AFB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AAB5A9-7386-4AA2-B8BC-45624AFFC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0D18AF-FED8-44BB-B1C5-461AAE1CD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A9EA8F-A4A8-4C58-B6D9-6D73EA328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8AF9A-5B4B-4746-BB3F-9242E1606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7600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75ECCB-F3E1-479D-836F-2CD7E10AE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088309-01C6-4C84-8933-0BD743EA9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2F726D-F4FD-42C9-9086-01101727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33A99A-B556-40D0-9AD9-E83A5AE2E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8FA43E-D3F3-40A9-B24A-45BE3D61D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8844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71C9E-13BF-4094-8D1B-7DE8A3C06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F4CDB8-48BB-475F-8BD0-F80683889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9EF1E6A-26A5-4BF9-8A93-152A02901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D80982-D69C-443A-9EA3-A399435ED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72DDEB-2723-4B7D-8B08-8DF79CAE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1EEDBB-00D6-4AB5-B996-09ED87EA5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773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50D09-1941-402E-BFE2-DEE94EA35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49AF35-2C6E-479A-8E96-5C248E597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F5C678-EE13-4A88-A08C-56C91D1291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A0580F5-D644-4D0E-B769-9D5605A551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E1085A-286C-4AB9-9F43-DC333323C8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085077B-2443-427D-B638-10F0294C3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D4D023-85C9-488F-AB8E-55BDA1C30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084E26B-DDEE-4121-A4C4-275599153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0911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3B244-9C92-451F-B975-7C0167DD5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090CAB-08F4-4D66-AC31-1975ED52E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C404FC-E363-47CD-AEEF-A2B5D1C95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8F91C0-D082-410B-A46B-49CE32C6A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11579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DF8880-F56C-4649-91FA-A6B9238EB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03361A2-B8DC-41D9-AD90-20152AE1E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919E1E-ECD8-45DE-B93C-DD3B9B5D3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10059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DEBF0-7018-4CBC-90CE-0BBB9C6BA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8F7082-7F10-42FF-88D9-EB69A6E6B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C598EF-AAC0-4D23-86B1-4AB11D77B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F080E6-00FE-4117-AE9A-63826E75C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C7F87D-B5F2-45E9-81A0-54A82AC7E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3DF301-497E-4AC4-8EEB-DF5EC8DB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12579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B2927-8F08-465C-8462-9A446E20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C77D470-C796-46E9-AC45-0BA0301C43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06054B-5B59-490B-9D0E-32E224DDE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1F8CE6-47F8-454C-BB98-D24A7913E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3DA5E6-C4AA-45C4-9862-08E2A98E1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6B9A27-450B-47B5-81D7-5F10DE03F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7598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A55C5-7CC8-49D8-96ED-497E9832E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E89D03-2D44-4B6B-8381-C6FFD2F50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C6C532-9544-4DDC-8121-F30B1BE58C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003D1-7677-4D6A-8DB0-4B98C1151A1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0BE8FF-FC6F-4AAB-B559-077F097EF9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A53AB5-8E68-48EC-A2C4-D6736D161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10383-EFAE-4454-8867-43F404521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13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AFC525-AC51-4D47-B1BC-EADB2CCC1B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93A3C6-1CB9-456E-ACA6-8C2A007D84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FDF105-922B-4E08-BAD6-172F50A5B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4852"/>
            <a:ext cx="12192000" cy="76137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17C99E-1B41-4BD6-AB69-D9036E6985A1}"/>
              </a:ext>
            </a:extLst>
          </p:cNvPr>
          <p:cNvSpPr txBox="1"/>
          <p:nvPr/>
        </p:nvSpPr>
        <p:spPr>
          <a:xfrm>
            <a:off x="3144416" y="2316163"/>
            <a:ext cx="8462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i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утро!</a:t>
            </a:r>
          </a:p>
        </p:txBody>
      </p:sp>
    </p:spTree>
    <p:extLst>
      <p:ext uri="{BB962C8B-B14F-4D97-AF65-F5344CB8AC3E}">
        <p14:creationId xmlns:p14="http://schemas.microsoft.com/office/powerpoint/2010/main" val="413226963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9B86EF-3B10-47C4-9CF1-DFACE06E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16379D9-3A40-4708-A0C3-EBE769AE1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53143"/>
            <a:ext cx="12192000" cy="75111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7D1C7A-CB55-4958-872F-5F511400A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434" y="504013"/>
            <a:ext cx="7333153" cy="6055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0E4DD9-271A-4490-AB60-AEDEEB02328C}"/>
              </a:ext>
            </a:extLst>
          </p:cNvPr>
          <p:cNvSpPr txBox="1"/>
          <p:nvPr/>
        </p:nvSpPr>
        <p:spPr>
          <a:xfrm>
            <a:off x="7764694" y="1910087"/>
            <a:ext cx="4590662" cy="414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E084D12-A106-47DF-A92E-7A220E3D7A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918799"/>
              </p:ext>
            </p:extLst>
          </p:nvPr>
        </p:nvGraphicFramePr>
        <p:xfrm>
          <a:off x="3610947" y="2182342"/>
          <a:ext cx="5180822" cy="274939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5180822">
                  <a:extLst>
                    <a:ext uri="{9D8B030D-6E8A-4147-A177-3AD203B41FA5}">
                      <a16:colId xmlns:a16="http://schemas.microsoft.com/office/drawing/2014/main" val="2304443283"/>
                    </a:ext>
                  </a:extLst>
                </a:gridCol>
              </a:tblGrid>
              <a:tr h="2749390">
                <a:tc>
                  <a:txBody>
                    <a:bodyPr/>
                    <a:lstStyle/>
                    <a:p>
                      <a:pPr marL="457200" marR="64770" indent="-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o"/>
                        <a:tabLst>
                          <a:tab pos="258445" algn="l"/>
                        </a:tabLst>
                      </a:pPr>
                      <a:r>
                        <a:rPr lang="ru-RU" sz="3200" i="1" dirty="0">
                          <a:effectLst/>
                        </a:rPr>
                        <a:t>Красные яблоки</a:t>
                      </a:r>
                    </a:p>
                    <a:p>
                      <a:pPr marL="457200" marR="64770" indent="-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o"/>
                        <a:tabLst>
                          <a:tab pos="258445" algn="l"/>
                        </a:tabLst>
                      </a:pPr>
                      <a:r>
                        <a:rPr lang="ru-RU" sz="3200" i="1" dirty="0">
                          <a:effectLst/>
                        </a:rPr>
                        <a:t>Желтая груша</a:t>
                      </a:r>
                    </a:p>
                    <a:p>
                      <a:pPr marL="457200" marR="64770" indent="-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o"/>
                        <a:tabLst>
                          <a:tab pos="258445" algn="l"/>
                        </a:tabLst>
                      </a:pPr>
                      <a:r>
                        <a:rPr lang="ru-RU" sz="3200" i="1" dirty="0">
                          <a:effectLst/>
                        </a:rPr>
                        <a:t>Оранжевый апельсин</a:t>
                      </a:r>
                    </a:p>
                    <a:p>
                      <a:pPr marL="457200" marR="64770" indent="-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o"/>
                        <a:tabLst>
                          <a:tab pos="258445" algn="l"/>
                        </a:tabLst>
                      </a:pPr>
                      <a:r>
                        <a:rPr lang="ru-RU" sz="3200" i="1">
                          <a:effectLst/>
                        </a:rPr>
                        <a:t>Спелый банан</a:t>
                      </a:r>
                      <a:endParaRPr lang="ru-RU" sz="4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42558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6394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57857-C1FE-4E3C-AA4C-FA4557374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A9B4699-3859-449C-830E-D6D079D96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406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02F941-8D3D-44B3-8445-C81B78FBD429}"/>
              </a:ext>
            </a:extLst>
          </p:cNvPr>
          <p:cNvSpPr txBox="1"/>
          <p:nvPr/>
        </p:nvSpPr>
        <p:spPr>
          <a:xfrm>
            <a:off x="436984" y="840843"/>
            <a:ext cx="43962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</a:t>
            </a: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B1403F-B5B4-492F-871B-17ADA7345F3B}"/>
              </a:ext>
            </a:extLst>
          </p:cNvPr>
          <p:cNvSpPr txBox="1"/>
          <p:nvPr/>
        </p:nvSpPr>
        <p:spPr>
          <a:xfrm>
            <a:off x="1035697" y="1316147"/>
            <a:ext cx="47772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определять число имени   прилагательного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48062D-C029-4971-92B2-6EF5262A382E}"/>
              </a:ext>
            </a:extLst>
          </p:cNvPr>
          <p:cNvSpPr txBox="1"/>
          <p:nvPr/>
        </p:nvSpPr>
        <p:spPr>
          <a:xfrm>
            <a:off x="2099388" y="3545777"/>
            <a:ext cx="3564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определять число имени прилагательного</a:t>
            </a: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8554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1" nodeType="click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0B9E4-63E2-4E6A-B0D7-F57767A3B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C21CB66-B274-4A66-ABB2-DFAFEEC7EE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EF0652C-A792-4718-A13E-FD6E73E26872}"/>
              </a:ext>
            </a:extLst>
          </p:cNvPr>
          <p:cNvSpPr/>
          <p:nvPr/>
        </p:nvSpPr>
        <p:spPr>
          <a:xfrm>
            <a:off x="702128" y="281150"/>
            <a:ext cx="10787743" cy="61277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C0D406-5DCE-4EED-B395-99C59F4F4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884" y="637375"/>
            <a:ext cx="8717805" cy="2888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2F76EF-FC7E-4E70-A590-2DC9A0214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884" y="3666273"/>
            <a:ext cx="8717805" cy="237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5900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461AC-09D6-4702-ADED-7CD85D84A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487C120-6E35-4CD0-A785-745AC0B9E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5314"/>
            <a:ext cx="12192000" cy="933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9106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136</TotalTime>
  <Words>22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2023-03-11T18:56:33Z</dcterms:created>
  <dcterms:modified xsi:type="dcterms:W3CDTF">2023-05-30T21:42:07Z</dcterms:modified>
</cp:coreProperties>
</file>