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9" r:id="rId4"/>
    <p:sldId id="260" r:id="rId5"/>
    <p:sldId id="265" r:id="rId6"/>
    <p:sldId id="264" r:id="rId7"/>
    <p:sldId id="266" r:id="rId8"/>
    <p:sldId id="271" r:id="rId9"/>
    <p:sldId id="276" r:id="rId10"/>
    <p:sldId id="270" r:id="rId11"/>
    <p:sldId id="275" r:id="rId12"/>
    <p:sldId id="273" r:id="rId13"/>
    <p:sldId id="274" r:id="rId14"/>
    <p:sldId id="272" r:id="rId15"/>
    <p:sldId id="268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64" d="100"/>
          <a:sy n="64" d="100"/>
        </p:scale>
        <p:origin x="-151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5085184"/>
            <a:ext cx="5328592" cy="1326009"/>
          </a:xfrm>
        </p:spPr>
        <p:txBody>
          <a:bodyPr/>
          <a:lstStyle>
            <a:lvl1pPr>
              <a:defRPr b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6021288"/>
            <a:ext cx="5112569" cy="57606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34551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22125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53482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25850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63461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33331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31949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6073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6173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0676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15671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18525-156C-49F6-A79D-D7CD42657C04}" type="datetimeFigureOut">
              <a:rPr lang="ru-RU" smtClean="0"/>
              <a:pPr/>
              <a:t>23.02.2023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07854-3207-449D-A400-086AF9A78F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894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ГАУ ДПО «СОИРО»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Всероссийская метапредметная    научно-практическая конференция  «Знание - незнание»</a:t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Естественнонаучное направление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772816"/>
            <a:ext cx="712879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Удивительное лекарство 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C:\Documents and Settings\2011\Мои документы\Downloads\i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492896"/>
            <a:ext cx="3108238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139952" y="2708921"/>
            <a:ext cx="45365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735513" algn="l"/>
              </a:tabLs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работы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735513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Ярандина Полина Николаевна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735513" algn="l"/>
              </a:tabLs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МБОУ «СОШ с. Старые Бурасы Базарно-Карабулакского муниципального района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735513" algn="l"/>
              </a:tabLs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Саратовской области»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735513" algn="l"/>
              </a:tabLs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Замарина М.В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8661317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Индикатор фенолфталеин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0" y="1196752"/>
            <a:ext cx="4211960" cy="492941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Фенолфталеин способен изменять окраску вещества или среды в зависимости от его кислотности</a:t>
            </a:r>
          </a:p>
          <a:p>
            <a:r>
              <a:rPr lang="ru-RU" sz="3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обнаружения определенных свойств, фенолфталеин более полутора веков использовался в медицине как слабительное средство (пурген)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499992" y="4005064"/>
            <a:ext cx="4248472" cy="4929411"/>
          </a:xfrm>
        </p:spPr>
        <p:txBody>
          <a:bodyPr>
            <a:normAutofit fontScale="85000" lnSpcReduction="20000"/>
          </a:bodyPr>
          <a:lstStyle/>
          <a:p>
            <a:pPr marL="82550" indent="-8255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Синтез фенолфталеина впервые осуществил в 1871 году немецкий химик Адольф фон Байер,</a:t>
            </a:r>
          </a:p>
          <a:p>
            <a:pPr marL="82550" indent="-82550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иностранный член-корреспондент Петербургской академии наук. 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E:\проекты 2023\oc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24744"/>
            <a:ext cx="1872208" cy="2808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Бабушкин лак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приготовления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смешиваем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канцелярский клей с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фенолфталеином.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Клей окрасился в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малиновый цвет.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я\Downloads\IMG-7034b41eec4c4bb4d9a104fad2672755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437112"/>
            <a:ext cx="2808312" cy="2232248"/>
          </a:xfrm>
          <a:prstGeom prst="rect">
            <a:avLst/>
          </a:prstGeom>
          <a:noFill/>
        </p:spPr>
      </p:pic>
      <p:pic>
        <p:nvPicPr>
          <p:cNvPr id="1027" name="Picture 3" descr="C:\Users\я\Downloads\IMG-8a776056c4ffb7b7c344e9ed3cfd77a5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4104456" cy="44371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148064" y="5805264"/>
            <a:ext cx="2520280" cy="105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 очень понравился моим одноклассникам!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Невидимые чернила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4038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Раствор фенолфталеина в 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дистиллированной воде.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Пишем с помощью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кисточки секретное </a:t>
            </a:r>
          </a:p>
          <a:p>
            <a:pPr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донесение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раствор пищевой соды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разбрызгиваем над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«секретным» донесением.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Донесение не проявилось.</a:t>
            </a: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G:\проекты 2023\фото\IMG_20230208_14212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3600400" cy="259228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Невидимые чернила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628800"/>
            <a:ext cx="4038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Заменили раствор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пищевой соды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раствором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канцелярского клея.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Проявляются слова все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 же малиновым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цветом, которые мы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хотели скрыть от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любопытного взгляда.</a:t>
            </a:r>
          </a:p>
          <a:p>
            <a:endParaRPr lang="ru-RU" dirty="0"/>
          </a:p>
        </p:txBody>
      </p:sp>
      <p:pic>
        <p:nvPicPr>
          <p:cNvPr id="3074" name="Picture 2" descr="G:\проекты 2023\фото\IMG_20230208_14343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1556792"/>
            <a:ext cx="2520280" cy="413305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Удалось побывать секретными агентами, написать «невидимыми чернилами» послание, которое могут прочесть только знающие люди.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Самое главное: я поняла, что бабушка провела необыкновенное детство.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G:\проекты 2023\фото\IMG_20230208_1452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268760"/>
            <a:ext cx="3672408" cy="53285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560840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Используемые источники:</a:t>
            </a:r>
            <a:endParaRPr lang="ru-RU" sz="4400" dirty="0" smtClean="0">
              <a:solidFill>
                <a:schemeClr val="bg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https://www.syl.ru/article/186906/new_preparat-purgen-tabletki-analogi-tsena-instruktsiya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http://xlosa.com/purgen-tabletki/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https://protoxin.ru/preparaty/purgen-kak-pravilno-prinimat.html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https://sitekid.ru/himiya/indikatory_v_himii.html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https://i-glue.ru/2011-06-18-22-23-02/kantselyarskij-klej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04867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628800"/>
            <a:ext cx="806489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Удивительно, но факт!!!</a:t>
            </a:r>
          </a:p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Лак держался на ногтях до первой встречи с водой, но можно было красить по несколько раз в день. </a:t>
            </a:r>
          </a:p>
          <a:p>
            <a:pPr lvl="0"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 мальчики из этого же лекарства делали «невидимые чернила», которые проявлялись от контакта с тем же канцелярским клеем или раствором пищевой соды.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alt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знать про   «волшебное» лекарство «Пурген» и повторить опыт советских детей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ru-RU" alt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</a:p>
          <a:p>
            <a:endParaRPr lang="ru-RU" dirty="0"/>
          </a:p>
        </p:txBody>
      </p:sp>
      <p:pic>
        <p:nvPicPr>
          <p:cNvPr id="7" name="Picture 2" descr="C:\Users\я\Downloads\IMG-c887d72962863eaae7643bd28ba61176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176464" cy="446449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75656" y="2998113"/>
            <a:ext cx="53823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b="1" dirty="0" smtClean="0">
              <a:solidFill>
                <a:srgbClr val="FF0000"/>
              </a:solidFill>
            </a:endParaRPr>
          </a:p>
          <a:p>
            <a:endParaRPr lang="ru-RU" altLang="ru-RU" sz="14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16016" y="2204864"/>
            <a:ext cx="42484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литературу по теме</a:t>
            </a: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проанализировать состав пургена (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фенофталеин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)</a:t>
            </a:r>
          </a:p>
          <a:p>
            <a:pPr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создать «бабушкин лак» и «волшебные чернила»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76672"/>
            <a:ext cx="479445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Пургена 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47864" y="1556792"/>
            <a:ext cx="540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Пурген есть особая форма давно известного в химии, как реактив на щелочь, фенолфталеина. Его действие открыто врачом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Vamossy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приват-доцентом фармакологического института в Будапеште.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Фенолфталеин  легко растворяется  в спирте и придает  щелочным растворам пурпурную окраску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E:\проекты 2023\purg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2736304" cy="38884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716409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Пурген = фенолфталеин 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Фенолфталеин, названный для краткости пургеном, есть желтый безвкусный порошок, не растворяющийся в воде, дополнительный элемент – сахар. </a:t>
            </a:r>
          </a:p>
          <a:p>
            <a:endParaRPr lang="ru-RU" dirty="0"/>
          </a:p>
        </p:txBody>
      </p:sp>
      <p:pic>
        <p:nvPicPr>
          <p:cNvPr id="6" name="Picture 2" descr="G:\проекты 2023\3400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72816"/>
            <a:ext cx="3308226" cy="36724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42357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  <a:endParaRPr lang="ru-RU" sz="4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525963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Пурген, он же фенолфталеин,   использовался в препаратах для похудения в середине прошлого века.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рекламе 1935-го года: «Первый шаг к стройности - слабительные капсулы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Medilax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(аналог Пургена) ...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женщин, желающих улучшить свою фигуру, нет более предпочтительных  таблеток ,чем 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Medilax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,   для достижения стройности»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 descr="G:\проекты 2023\medilax-aug-1935-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6086" y="1600200"/>
            <a:ext cx="3542828" cy="45259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Побочные эффекты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52596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 препарата у многих вызывал множество побочных эффектов: рвоту, тошноту, сильное головокружение. Были зарегистрированы случаи колик, нарушения сердечного Однако неудобство использования и масса побочных эффектов не стали причиной полного отказа от состава «Пурген»</a:t>
            </a:r>
          </a:p>
          <a:p>
            <a:endParaRPr lang="ru-RU" dirty="0"/>
          </a:p>
        </p:txBody>
      </p:sp>
      <p:pic>
        <p:nvPicPr>
          <p:cNvPr id="6" name="Picture 2" descr="C:\Users\я\Downloads\IMG-4463f72bc0181e712a71c485d5f3a633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772816"/>
            <a:ext cx="4038600" cy="38884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Снятие с производства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indent="-79375">
              <a:buNone/>
            </a:pPr>
            <a:r>
              <a:rPr lang="ru-RU" dirty="0" smtClean="0">
                <a:solidFill>
                  <a:schemeClr val="tx1"/>
                </a:solidFill>
              </a:rPr>
              <a:t>В  Швейцарии медицинская общественность борется за запрещение препаратов с фенолфталеином (включая детские) из Италии и Германии, Англии и Франции, США и Чили. </a:t>
            </a:r>
          </a:p>
          <a:p>
            <a:pPr indent="-79375">
              <a:buNone/>
            </a:pPr>
            <a:r>
              <a:rPr lang="ru-RU" dirty="0" smtClean="0">
                <a:solidFill>
                  <a:schemeClr val="tx1"/>
                </a:solidFill>
              </a:rPr>
              <a:t>А вот в России с фенолфталеином-пургеном никто не борется, наоборот, это из одно уважаемых средств.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я\Downloads\IMG-87078f69bd33633e9e8b8e92958d5fcf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600200"/>
            <a:ext cx="2843932" cy="42050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85010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Индикаторы- это вещества, которые изменяют свой  цвет под действием кислот и щелочей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772816"/>
            <a:ext cx="4038600" cy="42813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Слово «индикатор» происходит от латинского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indicator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«указатель».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4048" y="1772817"/>
            <a:ext cx="3647067" cy="3960440"/>
          </a:xfrm>
          <a:noFill/>
        </p:spPr>
      </p:pic>
      <p:sp>
        <p:nvSpPr>
          <p:cNvPr id="6" name="Прямоугольник 5"/>
          <p:cNvSpPr/>
          <p:nvPr/>
        </p:nvSpPr>
        <p:spPr>
          <a:xfrm>
            <a:off x="5004048" y="5733256"/>
            <a:ext cx="3672408" cy="707886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Роберт Бойль (1627-1691).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Английский ученый.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a708db5bd748af792a154c37b69a7444e7a5169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</TotalTime>
  <Words>430</Words>
  <Application>Microsoft Office PowerPoint</Application>
  <PresentationFormat>Экран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ГАУ ДПО «СОИРО» Всероссийская метапредметная    научно-практическая конференция  «Знание - незнание» Естественнонаучное направление</vt:lpstr>
      <vt:lpstr>Слайд 2</vt:lpstr>
      <vt:lpstr>Цель проекта: узнать про   «волшебное» лекарство «Пурген» и повторить опыт советских детей</vt:lpstr>
      <vt:lpstr>Слайд 4</vt:lpstr>
      <vt:lpstr>Слайд 5</vt:lpstr>
      <vt:lpstr>Слайд 6</vt:lpstr>
      <vt:lpstr>Побочные эффекты </vt:lpstr>
      <vt:lpstr>Снятие с производства </vt:lpstr>
      <vt:lpstr>Индикаторы- это вещества, которые изменяют свой  цвет под действием кислот и щелочей </vt:lpstr>
      <vt:lpstr>Индикатор фенолфталеин</vt:lpstr>
      <vt:lpstr>Бабушкин лак </vt:lpstr>
      <vt:lpstr>Невидимые чернила </vt:lpstr>
      <vt:lpstr>Невидимые чернила </vt:lpstr>
      <vt:lpstr>Вывод:</vt:lpstr>
      <vt:lpstr>Слайд 15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Пересекающиеся линии</dc:title>
  <dc:creator>obstinate</dc:creator>
  <dc:description>Шаблон презентации с сайта http://presentation-creation.ru/</dc:description>
  <cp:lastModifiedBy>я</cp:lastModifiedBy>
  <cp:revision>49</cp:revision>
  <dcterms:created xsi:type="dcterms:W3CDTF">2018-02-25T08:09:40Z</dcterms:created>
  <dcterms:modified xsi:type="dcterms:W3CDTF">2023-02-23T18:11:08Z</dcterms:modified>
</cp:coreProperties>
</file>