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package/2006/relationships/metadata/core-properties" Target="docProps/core.xml" /><Relationship Id="rId2" Type="http://schemas.openxmlformats.org/officeDocument/2006/relationships/extended-properties" Target="docProps/app.xml" /><Relationship Id="rId3" Type="http://schemas.openxmlformats.org/officeDocument/2006/relationships/officeDocument" Target="ppt/presentation.xml" /></Relationships>
</file>

<file path=ppt/presentation.xml><?xml version="1.0" encoding="utf-8"?>
<p:presentation xmlns:p="http://schemas.openxmlformats.org/presentationml/2006/main" xmlns:a="http://schemas.openxmlformats.org/drawingml/2006/main" xmlns:r="http://schemas.openxmlformats.org/officeDocument/2006/relationships" embedTrueTypeFonts="1" saveSubsetFonts="1">
  <p:sldMasterIdLst>
    <p:sldMasterId id="2147483648" r:id="rId5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</p:sldIdLst>
  <p:sldSz cx="9144000" cy="6858000"/>
  <p:notesSz cx="9144000" cy="68580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7" d="100"/>
          <a:sy n="57" d="100"/>
        </p:scale>
        <p:origin x="-2482" y="-91"/>
      </p:cViewPr>
      <p:guideLst>
        <p:guide orient="horz" pos="3168"/>
        <p:guide pos="244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presProps" Target="presProps.xml" /><Relationship Id="rId10" Type="http://schemas.openxmlformats.org/officeDocument/2006/relationships/slide" Target="slides/slide5.xml" /><Relationship Id="rId11" Type="http://schemas.openxmlformats.org/officeDocument/2006/relationships/slide" Target="slides/slide6.xml" /><Relationship Id="rId12" Type="http://schemas.openxmlformats.org/officeDocument/2006/relationships/slide" Target="slides/slide7.xml" /><Relationship Id="rId13" Type="http://schemas.openxmlformats.org/officeDocument/2006/relationships/slide" Target="slides/slide8.xml" /><Relationship Id="rId14" Type="http://schemas.openxmlformats.org/officeDocument/2006/relationships/slide" Target="slides/slide9.xml" /><Relationship Id="rId15" Type="http://schemas.openxmlformats.org/officeDocument/2006/relationships/slide" Target="slides/slide10.xml" /><Relationship Id="rId16" Type="http://schemas.openxmlformats.org/officeDocument/2006/relationships/slide" Target="slides/slide11.xml" /><Relationship Id="rId17" Type="http://schemas.openxmlformats.org/officeDocument/2006/relationships/slide" Target="slides/slide12.xml" /><Relationship Id="rId18" Type="http://schemas.openxmlformats.org/officeDocument/2006/relationships/slide" Target="slides/slide13.xml" /><Relationship Id="rId19" Type="http://schemas.openxmlformats.org/officeDocument/2006/relationships/slide" Target="slides/slide14.xml" /><Relationship Id="rId2" Type="http://schemas.openxmlformats.org/officeDocument/2006/relationships/tableStyles" Target="tableStyles.xml" /><Relationship Id="rId20" Type="http://schemas.openxmlformats.org/officeDocument/2006/relationships/slide" Target="slides/slide15.xml" /><Relationship Id="rId21" Type="http://schemas.openxmlformats.org/officeDocument/2006/relationships/slide" Target="slides/slide16.xml" /><Relationship Id="rId3" Type="http://schemas.openxmlformats.org/officeDocument/2006/relationships/viewProps" Target="viewProps.xml" /><Relationship Id="rId4" Type="http://schemas.openxmlformats.org/officeDocument/2006/relationships/theme" Target="theme/theme1.xml" /><Relationship Id="rId5" Type="http://schemas.openxmlformats.org/officeDocument/2006/relationships/slideMaster" Target="slideMasters/slideMaster1.xml" /><Relationship Id="rId6" Type="http://schemas.openxmlformats.org/officeDocument/2006/relationships/slide" Target="slides/slide1.xml" /><Relationship Id="rId7" Type="http://schemas.openxmlformats.org/officeDocument/2006/relationships/slide" Target="slides/slide2.xml" /><Relationship Id="rId8" Type="http://schemas.openxmlformats.org/officeDocument/2006/relationships/slide" Target="slides/slide3.xml" /><Relationship Id="rId9" Type="http://schemas.openxmlformats.org/officeDocument/2006/relationships/slide" Target="slides/slide4.xml" /></Relationships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Title</a:t>
            </a:r>
            <a:endParaRPr lang="en-US"/>
          </a:p>
        </p:txBody>
      </p:sp>
      <p:sp>
        <p:nvSpPr>
          <p:cNvPr id="3" name="Text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smtClean="0"/>
              <a:t>Text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6525B2-4347-4F72-BAF7-76B19438D329}" type="datetimeFigureOut">
              <a:rPr lang="en-US" smtClean="0"/>
              <a:t>27.02.2014</a:t>
            </a:fld>
            <a:endParaRPr lang="en-US"/>
          </a:p>
        </p:txBody>
      </p:sp>
      <p:sp>
        <p:nvSpPr>
          <p:cNvPr id="5" name="Foo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F073CC-40D5-4B23-8DF0-9BD0A0C12F2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theme" Target="../theme/theme1.xml" /></Relationships>
</file>

<file path=ppt/slideMasters/slideMaster1.xml><?xml version="1.0" encoding="utf-8"?>
<p:sldMaster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77666" y="427735"/>
            <a:ext cx="6797992" cy="171094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77666" y="2459482"/>
            <a:ext cx="6797992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2568130" y="9944862"/>
            <a:ext cx="2417063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377666" y="9944862"/>
            <a:ext cx="1737264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5438394" y="9944862"/>
            <a:ext cx="1737264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В‹#В›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49" r:id="rId1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.png" /></Relationships>
</file>

<file path=ppt/slides/_rels/slide10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0.png" /></Relationships>
</file>

<file path=ppt/slides/_rels/slide1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1.png" /></Relationships>
</file>

<file path=ppt/slides/_rels/slide1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2.png" /></Relationships>
</file>

<file path=ppt/slides/_rels/slide1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3.png" /></Relationships>
</file>

<file path=ppt/slides/_rels/slide1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4.png" /></Relationships>
</file>

<file path=ppt/slides/_rels/slide1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15.png" /></Relationships>
</file>

<file path=ppt/slides/_rels/slide1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hyperlink" Target="http://zanimatika.narod.ru/Narabotki16_3.htm" TargetMode="External" /><Relationship Id="rId3" Type="http://schemas.openxmlformats.org/officeDocument/2006/relationships/image" Target="../media/image16.png" /></Relationships>
</file>

<file path=ppt/slides/_rels/slide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2.png" /></Relationships>
</file>

<file path=ppt/slides/_rels/slide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3.png" /></Relationships>
</file>

<file path=ppt/slides/_rels/slide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4.png" /></Relationships>
</file>

<file path=ppt/slides/_rels/slide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5.png" /></Relationships>
</file>

<file path=ppt/slides/_rels/slide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6.png" /></Relationships>
</file>

<file path=ppt/slides/_rels/slide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7.png" /></Relationships>
</file>

<file path=ppt/slides/_rels/slide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8.png" /></Relationships>
</file>

<file path=ppt/slides/_rels/slide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image" Target="../media/image9.png" /></Relationships>
</file>

<file path=ppt/slides/slide1.xml><?xml version="1.0" encoding="utf-8"?>
<p:sld xmlns:p="http://schemas.openxmlformats.org/presentationml/2006/main" xmlns:a="http://schemas.openxmlformats.org/drawingml/2006/main" xmlns:r="http://schemas.openxmlformats.org/officeDocument/2006/relationships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" name="object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cstate="print" r:embed="rId2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</p:spTree>
  </p:cSld>
  <p:clrMapOvr>
    <a:masterClrMapping/>
  </p:clrMapOvr>
</p:sld>
</file>

<file path=ppt/slides/slide10.xml><?xml version="1.0" encoding="utf-8"?>
<p:sld xmlns:p="http://schemas.openxmlformats.org/presentationml/2006/main" xmlns:a="http://schemas.openxmlformats.org/drawingml/2006/main" xmlns:r="http://schemas.openxmlformats.org/officeDocument/2006/relationships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" name="object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cstate="print" r:embed="rId2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</p:spTree>
  </p:cSld>
  <p:clrMapOvr>
    <a:masterClrMapping/>
  </p:clrMapOvr>
</p:sld>
</file>

<file path=ppt/slides/slide11.xml><?xml version="1.0" encoding="utf-8"?>
<p:sld xmlns:p="http://schemas.openxmlformats.org/presentationml/2006/main" xmlns:a="http://schemas.openxmlformats.org/drawingml/2006/main" xmlns:r="http://schemas.openxmlformats.org/officeDocument/2006/relationships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" name="object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cstate="print" r:embed="rId2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486728" y="291326"/>
            <a:ext cx="4723763" cy="144018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Майский</a:t>
            </a: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праздник</a:t>
            </a: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–День</a:t>
            </a: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Победы</a:t>
            </a:r>
          </a:p>
          <a:p>
            <a:pPr marL="0" marR="0">
              <a:lnSpc>
                <a:spcPts val="2400"/>
              </a:lnSpc>
              <a:spcBef>
                <a:spcPts val="480"/>
              </a:spcBef>
              <a:spcAft>
                <a:spcPts val="0"/>
              </a:spcAft>
            </a:pP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Отмечает</a:t>
            </a: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вся</a:t>
            </a: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страна.</a:t>
            </a:r>
          </a:p>
          <a:p>
            <a:pPr marL="0" marR="0">
              <a:lnSpc>
                <a:spcPts val="2400"/>
              </a:lnSpc>
              <a:spcBef>
                <a:spcPts val="479"/>
              </a:spcBef>
              <a:spcAft>
                <a:spcPts val="0"/>
              </a:spcAft>
            </a:pP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Надевают</a:t>
            </a: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наши</a:t>
            </a: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деды</a:t>
            </a:r>
          </a:p>
          <a:p>
            <a:pPr marL="0" marR="0">
              <a:lnSpc>
                <a:spcPts val="2400"/>
              </a:lnSpc>
              <a:spcBef>
                <a:spcPts val="430"/>
              </a:spcBef>
              <a:spcAft>
                <a:spcPts val="0"/>
              </a:spcAft>
            </a:pP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Боевые</a:t>
            </a: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ордена.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486728" y="2120126"/>
            <a:ext cx="3609468" cy="107442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Их</a:t>
            </a: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с</a:t>
            </a: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утра</a:t>
            </a: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зовёт</a:t>
            </a: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дорога</a:t>
            </a:r>
          </a:p>
          <a:p>
            <a:pPr marL="0" marR="0">
              <a:lnSpc>
                <a:spcPts val="2400"/>
              </a:lnSpc>
              <a:spcBef>
                <a:spcPts val="480"/>
              </a:spcBef>
              <a:spcAft>
                <a:spcPts val="0"/>
              </a:spcAft>
            </a:pP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На</a:t>
            </a: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торжественный</a:t>
            </a: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парад.</a:t>
            </a:r>
          </a:p>
          <a:p>
            <a:pPr marL="0" marR="0">
              <a:lnSpc>
                <a:spcPts val="2400"/>
              </a:lnSpc>
              <a:spcBef>
                <a:spcPts val="480"/>
              </a:spcBef>
              <a:spcAft>
                <a:spcPts val="0"/>
              </a:spcAft>
            </a:pP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И</a:t>
            </a: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задумчиво</a:t>
            </a: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с</a:t>
            </a: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порога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486728" y="3217406"/>
            <a:ext cx="3654884" cy="3429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Вслед</a:t>
            </a: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им</a:t>
            </a: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бабушки</a:t>
            </a: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глядят.</a:t>
            </a:r>
          </a:p>
        </p:txBody>
      </p:sp>
    </p:spTree>
  </p:cSld>
  <p:clrMapOvr>
    <a:masterClrMapping/>
  </p:clrMapOvr>
</p:sld>
</file>

<file path=ppt/slides/slide12.xml><?xml version="1.0" encoding="utf-8"?>
<p:sld xmlns:p="http://schemas.openxmlformats.org/presentationml/2006/main" xmlns:a="http://schemas.openxmlformats.org/drawingml/2006/main" xmlns:r="http://schemas.openxmlformats.org/officeDocument/2006/relationships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" name="object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cstate="print" r:embed="rId2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</p:spTree>
  </p:cSld>
  <p:clrMapOvr>
    <a:masterClrMapping/>
  </p:clrMapOvr>
</p:sld>
</file>

<file path=ppt/slides/slide13.xml><?xml version="1.0" encoding="utf-8"?>
<p:sld xmlns:p="http://schemas.openxmlformats.org/presentationml/2006/main" xmlns:a="http://schemas.openxmlformats.org/drawingml/2006/main" xmlns:r="http://schemas.openxmlformats.org/officeDocument/2006/relationships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" name="object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cstate="print" r:embed="rId2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775653" y="215125"/>
            <a:ext cx="3432163" cy="101381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dirty="0" sz="2400" b="1">
                <a:solidFill>
                  <a:srgbClr val="c00000"/>
                </a:solidFill>
                <a:latin typeface="Calibri"/>
                <a:cs typeface="Calibri"/>
              </a:rPr>
              <a:t>Что</a:t>
            </a:r>
            <a:r>
              <a:rPr dirty="0" sz="2400" b="1">
                <a:solidFill>
                  <a:srgbClr val="c00000"/>
                </a:solidFill>
                <a:latin typeface="Calibri"/>
                <a:cs typeface="Calibri"/>
              </a:rPr>
              <a:t> </a:t>
            </a:r>
            <a:r>
              <a:rPr dirty="0" sz="2400" b="1">
                <a:solidFill>
                  <a:srgbClr val="c00000"/>
                </a:solidFill>
                <a:latin typeface="Calibri"/>
                <a:cs typeface="Calibri"/>
              </a:rPr>
              <a:t>такое</a:t>
            </a:r>
            <a:r>
              <a:rPr dirty="0" sz="2400" b="1">
                <a:solidFill>
                  <a:srgbClr val="c00000"/>
                </a:solidFill>
                <a:latin typeface="Calibri"/>
                <a:cs typeface="Calibri"/>
              </a:rPr>
              <a:t> </a:t>
            </a:r>
            <a:r>
              <a:rPr dirty="0" sz="2400" b="1">
                <a:solidFill>
                  <a:srgbClr val="c00000"/>
                </a:solidFill>
                <a:latin typeface="Calibri"/>
                <a:cs typeface="Calibri"/>
              </a:rPr>
              <a:t>День</a:t>
            </a:r>
            <a:r>
              <a:rPr dirty="0" sz="2400" b="1">
                <a:solidFill>
                  <a:srgbClr val="c00000"/>
                </a:solidFill>
                <a:latin typeface="Calibri"/>
                <a:cs typeface="Calibri"/>
              </a:rPr>
              <a:t> </a:t>
            </a:r>
            <a:r>
              <a:rPr dirty="0" sz="2400" b="1">
                <a:solidFill>
                  <a:srgbClr val="c00000"/>
                </a:solidFill>
                <a:latin typeface="Calibri"/>
                <a:cs typeface="Calibri"/>
              </a:rPr>
              <a:t>Победы?</a:t>
            </a:r>
          </a:p>
          <a:p>
            <a:pPr marL="0" marR="0">
              <a:lnSpc>
                <a:spcPts val="2200"/>
              </a:lnSpc>
              <a:spcBef>
                <a:spcPts val="442"/>
              </a:spcBef>
              <a:spcAft>
                <a:spcPts val="0"/>
              </a:spcAft>
            </a:pPr>
            <a:r>
              <a:rPr dirty="0" sz="2200" b="1">
                <a:solidFill>
                  <a:srgbClr val="000000"/>
                </a:solidFill>
                <a:latin typeface="Calibri"/>
                <a:cs typeface="Calibri"/>
              </a:rPr>
              <a:t>Это</a:t>
            </a:r>
            <a:r>
              <a:rPr dirty="0" sz="2200" b="1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dirty="0" sz="2200" b="1">
                <a:solidFill>
                  <a:srgbClr val="000000"/>
                </a:solidFill>
                <a:latin typeface="Calibri"/>
                <a:cs typeface="Calibri"/>
              </a:rPr>
              <a:t>утренний</a:t>
            </a:r>
            <a:r>
              <a:rPr dirty="0" sz="2200" b="1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dirty="0" sz="2200" b="1">
                <a:solidFill>
                  <a:srgbClr val="000000"/>
                </a:solidFill>
                <a:latin typeface="Calibri"/>
                <a:cs typeface="Calibri"/>
              </a:rPr>
              <a:t>парад:</a:t>
            </a:r>
          </a:p>
          <a:p>
            <a:pPr marL="0" marR="0">
              <a:lnSpc>
                <a:spcPts val="2200"/>
              </a:lnSpc>
              <a:spcBef>
                <a:spcPts val="489"/>
              </a:spcBef>
              <a:spcAft>
                <a:spcPts val="0"/>
              </a:spcAft>
            </a:pPr>
            <a:r>
              <a:rPr dirty="0" sz="2200" b="1">
                <a:solidFill>
                  <a:srgbClr val="000000"/>
                </a:solidFill>
                <a:latin typeface="Calibri"/>
                <a:cs typeface="Calibri"/>
              </a:rPr>
              <a:t>Едут</a:t>
            </a:r>
            <a:r>
              <a:rPr dirty="0" sz="2200" b="1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dirty="0" sz="2200" b="1">
                <a:solidFill>
                  <a:srgbClr val="000000"/>
                </a:solidFill>
                <a:latin typeface="Calibri"/>
                <a:cs typeface="Calibri"/>
              </a:rPr>
              <a:t>танки</a:t>
            </a:r>
            <a:r>
              <a:rPr dirty="0" sz="2200" b="1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dirty="0" sz="2200" b="1">
                <a:solidFill>
                  <a:srgbClr val="000000"/>
                </a:solidFill>
                <a:latin typeface="Calibri"/>
                <a:cs typeface="Calibri"/>
              </a:rPr>
              <a:t>и</a:t>
            </a:r>
            <a:r>
              <a:rPr dirty="0" sz="2200" b="1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dirty="0" sz="2200" b="1">
                <a:solidFill>
                  <a:srgbClr val="000000"/>
                </a:solidFill>
                <a:latin typeface="Calibri"/>
                <a:cs typeface="Calibri"/>
              </a:rPr>
              <a:t>ракеты,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775653" y="1246721"/>
            <a:ext cx="3287851" cy="3175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2200"/>
              </a:lnSpc>
              <a:spcBef>
                <a:spcPts val="0"/>
              </a:spcBef>
              <a:spcAft>
                <a:spcPts val="0"/>
              </a:spcAft>
            </a:pPr>
            <a:r>
              <a:rPr dirty="0" sz="2200" b="1">
                <a:solidFill>
                  <a:srgbClr val="000000"/>
                </a:solidFill>
                <a:latin typeface="Calibri"/>
                <a:cs typeface="Calibri"/>
              </a:rPr>
              <a:t>Марширует</a:t>
            </a:r>
            <a:r>
              <a:rPr dirty="0" sz="2200" b="1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dirty="0" sz="2200" b="1">
                <a:solidFill>
                  <a:srgbClr val="000000"/>
                </a:solidFill>
                <a:latin typeface="Calibri"/>
                <a:cs typeface="Calibri"/>
              </a:rPr>
              <a:t>строй</a:t>
            </a:r>
            <a:r>
              <a:rPr dirty="0" sz="2200" b="1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dirty="0" sz="2200" b="1">
                <a:solidFill>
                  <a:srgbClr val="000000"/>
                </a:solidFill>
                <a:latin typeface="Calibri"/>
                <a:cs typeface="Calibri"/>
              </a:rPr>
              <a:t>солдат.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2426652" y="1922005"/>
            <a:ext cx="3432163" cy="3429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dirty="0" sz="2400" b="1">
                <a:solidFill>
                  <a:srgbClr val="c00000"/>
                </a:solidFill>
                <a:latin typeface="Calibri"/>
                <a:cs typeface="Calibri"/>
              </a:rPr>
              <a:t>Что</a:t>
            </a:r>
            <a:r>
              <a:rPr dirty="0" sz="2400" b="1">
                <a:solidFill>
                  <a:srgbClr val="c00000"/>
                </a:solidFill>
                <a:latin typeface="Calibri"/>
                <a:cs typeface="Calibri"/>
              </a:rPr>
              <a:t> </a:t>
            </a:r>
            <a:r>
              <a:rPr dirty="0" sz="2400" b="1">
                <a:solidFill>
                  <a:srgbClr val="c00000"/>
                </a:solidFill>
                <a:latin typeface="Calibri"/>
                <a:cs typeface="Calibri"/>
              </a:rPr>
              <a:t>такое</a:t>
            </a:r>
            <a:r>
              <a:rPr dirty="0" sz="2400" b="1">
                <a:solidFill>
                  <a:srgbClr val="c00000"/>
                </a:solidFill>
                <a:latin typeface="Calibri"/>
                <a:cs typeface="Calibri"/>
              </a:rPr>
              <a:t> </a:t>
            </a:r>
            <a:r>
              <a:rPr dirty="0" sz="2400" b="1">
                <a:solidFill>
                  <a:srgbClr val="c00000"/>
                </a:solidFill>
                <a:latin typeface="Calibri"/>
                <a:cs typeface="Calibri"/>
              </a:rPr>
              <a:t>День</a:t>
            </a:r>
            <a:r>
              <a:rPr dirty="0" sz="2400" b="1">
                <a:solidFill>
                  <a:srgbClr val="c00000"/>
                </a:solidFill>
                <a:latin typeface="Calibri"/>
                <a:cs typeface="Calibri"/>
              </a:rPr>
              <a:t> </a:t>
            </a:r>
            <a:r>
              <a:rPr dirty="0" sz="2400" b="1">
                <a:solidFill>
                  <a:srgbClr val="c00000"/>
                </a:solidFill>
                <a:latin typeface="Calibri"/>
                <a:cs typeface="Calibri"/>
              </a:rPr>
              <a:t>Победы?</a:t>
            </a:r>
          </a:p>
        </p:txBody>
      </p:sp>
      <p:sp>
        <p:nvSpPr>
          <p:cNvPr id="6" name="object 6"/>
          <p:cNvSpPr txBox="1"/>
          <p:nvPr/>
        </p:nvSpPr>
        <p:spPr>
          <a:xfrm>
            <a:off x="2426652" y="2283041"/>
            <a:ext cx="3537837" cy="988059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2200"/>
              </a:lnSpc>
              <a:spcBef>
                <a:spcPts val="0"/>
              </a:spcBef>
              <a:spcAft>
                <a:spcPts val="0"/>
              </a:spcAft>
            </a:pPr>
            <a:r>
              <a:rPr dirty="0" sz="2200" b="1">
                <a:solidFill>
                  <a:srgbClr val="000000"/>
                </a:solidFill>
                <a:latin typeface="Calibri"/>
                <a:cs typeface="Calibri"/>
              </a:rPr>
              <a:t>Это</a:t>
            </a:r>
            <a:r>
              <a:rPr dirty="0" sz="2200" b="1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dirty="0" sz="2200" b="1">
                <a:solidFill>
                  <a:srgbClr val="000000"/>
                </a:solidFill>
                <a:latin typeface="Calibri"/>
                <a:cs typeface="Calibri"/>
              </a:rPr>
              <a:t>праздничный</a:t>
            </a:r>
            <a:r>
              <a:rPr dirty="0" sz="2200" b="1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dirty="0" sz="2200" b="1">
                <a:solidFill>
                  <a:srgbClr val="000000"/>
                </a:solidFill>
                <a:latin typeface="Calibri"/>
                <a:cs typeface="Calibri"/>
              </a:rPr>
              <a:t>салют:</a:t>
            </a:r>
          </a:p>
          <a:p>
            <a:pPr marL="0" marR="0">
              <a:lnSpc>
                <a:spcPts val="2200"/>
              </a:lnSpc>
              <a:spcBef>
                <a:spcPts val="439"/>
              </a:spcBef>
              <a:spcAft>
                <a:spcPts val="0"/>
              </a:spcAft>
            </a:pPr>
            <a:r>
              <a:rPr dirty="0" sz="2200" b="1">
                <a:solidFill>
                  <a:srgbClr val="000000"/>
                </a:solidFill>
                <a:latin typeface="Calibri"/>
                <a:cs typeface="Calibri"/>
              </a:rPr>
              <a:t>Фейерверк</a:t>
            </a:r>
            <a:r>
              <a:rPr dirty="0" sz="2200" b="1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dirty="0" sz="2200" b="1">
                <a:solidFill>
                  <a:srgbClr val="000000"/>
                </a:solidFill>
                <a:latin typeface="Calibri"/>
                <a:cs typeface="Calibri"/>
              </a:rPr>
              <a:t>взлетает</a:t>
            </a:r>
            <a:r>
              <a:rPr dirty="0" sz="2200" b="1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dirty="0" sz="2200" b="1">
                <a:solidFill>
                  <a:srgbClr val="000000"/>
                </a:solidFill>
                <a:latin typeface="Calibri"/>
                <a:cs typeface="Calibri"/>
              </a:rPr>
              <a:t>в</a:t>
            </a:r>
            <a:r>
              <a:rPr dirty="0" sz="2200" b="1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dirty="0" sz="2200" b="1">
                <a:solidFill>
                  <a:srgbClr val="000000"/>
                </a:solidFill>
                <a:latin typeface="Calibri"/>
                <a:cs typeface="Calibri"/>
              </a:rPr>
              <a:t>небо,</a:t>
            </a:r>
          </a:p>
          <a:p>
            <a:pPr marL="0" marR="0">
              <a:lnSpc>
                <a:spcPts val="2200"/>
              </a:lnSpc>
              <a:spcBef>
                <a:spcPts val="490"/>
              </a:spcBef>
              <a:spcAft>
                <a:spcPts val="0"/>
              </a:spcAft>
            </a:pPr>
            <a:r>
              <a:rPr dirty="0" sz="2200" b="1">
                <a:solidFill>
                  <a:srgbClr val="000000"/>
                </a:solidFill>
                <a:latin typeface="Calibri"/>
                <a:cs typeface="Calibri"/>
              </a:rPr>
              <a:t>Рассыпаясь</a:t>
            </a:r>
            <a:r>
              <a:rPr dirty="0" sz="2200" b="1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dirty="0" sz="2200" b="1">
                <a:solidFill>
                  <a:srgbClr val="000000"/>
                </a:solidFill>
                <a:latin typeface="Calibri"/>
                <a:cs typeface="Calibri"/>
              </a:rPr>
              <a:t>там</a:t>
            </a:r>
            <a:r>
              <a:rPr dirty="0" sz="2200" b="1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dirty="0" sz="2200" b="1">
                <a:solidFill>
                  <a:srgbClr val="000000"/>
                </a:solidFill>
                <a:latin typeface="Calibri"/>
                <a:cs typeface="Calibri"/>
              </a:rPr>
              <a:t>и</a:t>
            </a:r>
            <a:r>
              <a:rPr dirty="0" sz="2200" b="1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dirty="0" sz="2200" b="1">
                <a:solidFill>
                  <a:srgbClr val="000000"/>
                </a:solidFill>
                <a:latin typeface="Calibri"/>
                <a:cs typeface="Calibri"/>
              </a:rPr>
              <a:t>тут.</a:t>
            </a:r>
          </a:p>
        </p:txBody>
      </p:sp>
      <p:sp>
        <p:nvSpPr>
          <p:cNvPr id="7" name="object 7"/>
          <p:cNvSpPr txBox="1"/>
          <p:nvPr/>
        </p:nvSpPr>
        <p:spPr>
          <a:xfrm>
            <a:off x="775653" y="3628885"/>
            <a:ext cx="3432163" cy="3429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dirty="0" sz="2400" b="1">
                <a:solidFill>
                  <a:srgbClr val="c00000"/>
                </a:solidFill>
                <a:latin typeface="Calibri"/>
                <a:cs typeface="Calibri"/>
              </a:rPr>
              <a:t>Что</a:t>
            </a:r>
            <a:r>
              <a:rPr dirty="0" sz="2400" b="1">
                <a:solidFill>
                  <a:srgbClr val="c00000"/>
                </a:solidFill>
                <a:latin typeface="Calibri"/>
                <a:cs typeface="Calibri"/>
              </a:rPr>
              <a:t> </a:t>
            </a:r>
            <a:r>
              <a:rPr dirty="0" sz="2400" b="1">
                <a:solidFill>
                  <a:srgbClr val="c00000"/>
                </a:solidFill>
                <a:latin typeface="Calibri"/>
                <a:cs typeface="Calibri"/>
              </a:rPr>
              <a:t>такое</a:t>
            </a:r>
            <a:r>
              <a:rPr dirty="0" sz="2400" b="1">
                <a:solidFill>
                  <a:srgbClr val="c00000"/>
                </a:solidFill>
                <a:latin typeface="Calibri"/>
                <a:cs typeface="Calibri"/>
              </a:rPr>
              <a:t> </a:t>
            </a:r>
            <a:r>
              <a:rPr dirty="0" sz="2400" b="1">
                <a:solidFill>
                  <a:srgbClr val="c00000"/>
                </a:solidFill>
                <a:latin typeface="Calibri"/>
                <a:cs typeface="Calibri"/>
              </a:rPr>
              <a:t>День</a:t>
            </a:r>
            <a:r>
              <a:rPr dirty="0" sz="2400" b="1">
                <a:solidFill>
                  <a:srgbClr val="c00000"/>
                </a:solidFill>
                <a:latin typeface="Calibri"/>
                <a:cs typeface="Calibri"/>
              </a:rPr>
              <a:t> </a:t>
            </a:r>
            <a:r>
              <a:rPr dirty="0" sz="2400" b="1">
                <a:solidFill>
                  <a:srgbClr val="c00000"/>
                </a:solidFill>
                <a:latin typeface="Calibri"/>
                <a:cs typeface="Calibri"/>
              </a:rPr>
              <a:t>Победы?</a:t>
            </a:r>
          </a:p>
        </p:txBody>
      </p:sp>
      <p:sp>
        <p:nvSpPr>
          <p:cNvPr id="8" name="object 8"/>
          <p:cNvSpPr txBox="1"/>
          <p:nvPr/>
        </p:nvSpPr>
        <p:spPr>
          <a:xfrm>
            <a:off x="775653" y="3989921"/>
            <a:ext cx="2939439" cy="98806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2200"/>
              </a:lnSpc>
              <a:spcBef>
                <a:spcPts val="0"/>
              </a:spcBef>
              <a:spcAft>
                <a:spcPts val="0"/>
              </a:spcAft>
            </a:pPr>
            <a:r>
              <a:rPr dirty="0" sz="2200" b="1">
                <a:solidFill>
                  <a:srgbClr val="000000"/>
                </a:solidFill>
                <a:latin typeface="Calibri"/>
                <a:cs typeface="Calibri"/>
              </a:rPr>
              <a:t>Это</a:t>
            </a:r>
            <a:r>
              <a:rPr dirty="0" sz="2200" b="1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dirty="0" sz="2200" b="1">
                <a:solidFill>
                  <a:srgbClr val="000000"/>
                </a:solidFill>
                <a:latin typeface="Calibri"/>
                <a:cs typeface="Calibri"/>
              </a:rPr>
              <a:t>песни</a:t>
            </a:r>
            <a:r>
              <a:rPr dirty="0" sz="2200" b="1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dirty="0" sz="2200" b="1">
                <a:solidFill>
                  <a:srgbClr val="000000"/>
                </a:solidFill>
                <a:latin typeface="Calibri"/>
                <a:cs typeface="Calibri"/>
              </a:rPr>
              <a:t>за</a:t>
            </a:r>
            <a:r>
              <a:rPr dirty="0" sz="2200" b="1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dirty="0" sz="2200" b="1">
                <a:solidFill>
                  <a:srgbClr val="000000"/>
                </a:solidFill>
                <a:latin typeface="Calibri"/>
                <a:cs typeface="Calibri"/>
              </a:rPr>
              <a:t>столом,</a:t>
            </a:r>
          </a:p>
          <a:p>
            <a:pPr marL="0" marR="0">
              <a:lnSpc>
                <a:spcPts val="2200"/>
              </a:lnSpc>
              <a:spcBef>
                <a:spcPts val="440"/>
              </a:spcBef>
              <a:spcAft>
                <a:spcPts val="0"/>
              </a:spcAft>
            </a:pPr>
            <a:r>
              <a:rPr dirty="0" sz="2200" b="1">
                <a:solidFill>
                  <a:srgbClr val="000000"/>
                </a:solidFill>
                <a:latin typeface="Calibri"/>
                <a:cs typeface="Calibri"/>
              </a:rPr>
              <a:t>Это</a:t>
            </a:r>
            <a:r>
              <a:rPr dirty="0" sz="2200" b="1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dirty="0" sz="2200" b="1">
                <a:solidFill>
                  <a:srgbClr val="000000"/>
                </a:solidFill>
                <a:latin typeface="Calibri"/>
                <a:cs typeface="Calibri"/>
              </a:rPr>
              <a:t>речи</a:t>
            </a:r>
            <a:r>
              <a:rPr dirty="0" sz="2200" b="1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dirty="0" sz="2200" b="1">
                <a:solidFill>
                  <a:srgbClr val="000000"/>
                </a:solidFill>
                <a:latin typeface="Calibri"/>
                <a:cs typeface="Calibri"/>
              </a:rPr>
              <a:t>и</a:t>
            </a:r>
            <a:r>
              <a:rPr dirty="0" sz="2200" b="1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dirty="0" sz="2200" b="1">
                <a:solidFill>
                  <a:srgbClr val="000000"/>
                </a:solidFill>
                <a:latin typeface="Calibri"/>
                <a:cs typeface="Calibri"/>
              </a:rPr>
              <a:t>беседы,</a:t>
            </a:r>
          </a:p>
          <a:p>
            <a:pPr marL="0" marR="0">
              <a:lnSpc>
                <a:spcPts val="2200"/>
              </a:lnSpc>
              <a:spcBef>
                <a:spcPts val="490"/>
              </a:spcBef>
              <a:spcAft>
                <a:spcPts val="0"/>
              </a:spcAft>
            </a:pPr>
            <a:r>
              <a:rPr dirty="0" sz="2200" b="1">
                <a:solidFill>
                  <a:srgbClr val="000000"/>
                </a:solidFill>
                <a:latin typeface="Calibri"/>
                <a:cs typeface="Calibri"/>
              </a:rPr>
              <a:t>Это</a:t>
            </a:r>
            <a:r>
              <a:rPr dirty="0" sz="2200" b="1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dirty="0" sz="2200" b="1">
                <a:solidFill>
                  <a:srgbClr val="000000"/>
                </a:solidFill>
                <a:latin typeface="Calibri"/>
                <a:cs typeface="Calibri"/>
              </a:rPr>
              <a:t>дедушкин</a:t>
            </a:r>
            <a:r>
              <a:rPr dirty="0" sz="2200" b="1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dirty="0" sz="2200" b="1">
                <a:solidFill>
                  <a:srgbClr val="000000"/>
                </a:solidFill>
                <a:latin typeface="Calibri"/>
                <a:cs typeface="Calibri"/>
              </a:rPr>
              <a:t>альбом.</a:t>
            </a:r>
          </a:p>
        </p:txBody>
      </p:sp>
      <p:sp>
        <p:nvSpPr>
          <p:cNvPr id="9" name="object 9"/>
          <p:cNvSpPr txBox="1"/>
          <p:nvPr/>
        </p:nvSpPr>
        <p:spPr>
          <a:xfrm>
            <a:off x="2363153" y="5331042"/>
            <a:ext cx="3511615" cy="135382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2200"/>
              </a:lnSpc>
              <a:spcBef>
                <a:spcPts val="0"/>
              </a:spcBef>
              <a:spcAft>
                <a:spcPts val="0"/>
              </a:spcAft>
            </a:pPr>
            <a:r>
              <a:rPr dirty="0" sz="2200" b="1">
                <a:solidFill>
                  <a:srgbClr val="000000"/>
                </a:solidFill>
                <a:latin typeface="Calibri"/>
                <a:cs typeface="Calibri"/>
              </a:rPr>
              <a:t>Это</a:t>
            </a:r>
            <a:r>
              <a:rPr dirty="0" sz="2200" b="1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dirty="0" sz="2200" b="1">
                <a:solidFill>
                  <a:srgbClr val="000000"/>
                </a:solidFill>
                <a:latin typeface="Calibri"/>
                <a:cs typeface="Calibri"/>
              </a:rPr>
              <a:t>фрукты</a:t>
            </a:r>
            <a:r>
              <a:rPr dirty="0" sz="2200" b="1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dirty="0" sz="2200" b="1">
                <a:solidFill>
                  <a:srgbClr val="000000"/>
                </a:solidFill>
                <a:latin typeface="Calibri"/>
                <a:cs typeface="Calibri"/>
              </a:rPr>
              <a:t>и</a:t>
            </a:r>
            <a:r>
              <a:rPr dirty="0" sz="2200" b="1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dirty="0" sz="2200" b="1">
                <a:solidFill>
                  <a:srgbClr val="000000"/>
                </a:solidFill>
                <a:latin typeface="Calibri"/>
                <a:cs typeface="Calibri"/>
              </a:rPr>
              <a:t>конфеты,</a:t>
            </a:r>
          </a:p>
          <a:p>
            <a:pPr marL="0" marR="0">
              <a:lnSpc>
                <a:spcPts val="2200"/>
              </a:lnSpc>
              <a:spcBef>
                <a:spcPts val="440"/>
              </a:spcBef>
              <a:spcAft>
                <a:spcPts val="0"/>
              </a:spcAft>
            </a:pPr>
            <a:r>
              <a:rPr dirty="0" sz="2200" b="1">
                <a:solidFill>
                  <a:srgbClr val="000000"/>
                </a:solidFill>
                <a:latin typeface="Calibri"/>
                <a:cs typeface="Calibri"/>
              </a:rPr>
              <a:t>Это</a:t>
            </a:r>
            <a:r>
              <a:rPr dirty="0" sz="2200" b="1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dirty="0" sz="2200" b="1">
                <a:solidFill>
                  <a:srgbClr val="000000"/>
                </a:solidFill>
                <a:latin typeface="Calibri"/>
                <a:cs typeface="Calibri"/>
              </a:rPr>
              <a:t>запахи</a:t>
            </a:r>
            <a:r>
              <a:rPr dirty="0" sz="2200" b="1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dirty="0" sz="2200" b="1">
                <a:solidFill>
                  <a:srgbClr val="000000"/>
                </a:solidFill>
                <a:latin typeface="Calibri"/>
                <a:cs typeface="Calibri"/>
              </a:rPr>
              <a:t>весны…</a:t>
            </a:r>
          </a:p>
          <a:p>
            <a:pPr marL="0" marR="0">
              <a:lnSpc>
                <a:spcPts val="2400"/>
              </a:lnSpc>
              <a:spcBef>
                <a:spcPts val="477"/>
              </a:spcBef>
              <a:spcAft>
                <a:spcPts val="0"/>
              </a:spcAft>
            </a:pPr>
            <a:r>
              <a:rPr dirty="0" sz="2400" b="1">
                <a:solidFill>
                  <a:srgbClr val="c00000"/>
                </a:solidFill>
                <a:latin typeface="Calibri"/>
                <a:cs typeface="Calibri"/>
              </a:rPr>
              <a:t>Что</a:t>
            </a:r>
            <a:r>
              <a:rPr dirty="0" sz="2400" b="1">
                <a:solidFill>
                  <a:srgbClr val="c00000"/>
                </a:solidFill>
                <a:latin typeface="Calibri"/>
                <a:cs typeface="Calibri"/>
              </a:rPr>
              <a:t> </a:t>
            </a:r>
            <a:r>
              <a:rPr dirty="0" sz="2400" b="1">
                <a:solidFill>
                  <a:srgbClr val="c00000"/>
                </a:solidFill>
                <a:latin typeface="Calibri"/>
                <a:cs typeface="Calibri"/>
              </a:rPr>
              <a:t>такое</a:t>
            </a:r>
            <a:r>
              <a:rPr dirty="0" sz="2400" b="1">
                <a:solidFill>
                  <a:srgbClr val="c00000"/>
                </a:solidFill>
                <a:latin typeface="Calibri"/>
                <a:cs typeface="Calibri"/>
              </a:rPr>
              <a:t> </a:t>
            </a:r>
            <a:r>
              <a:rPr dirty="0" sz="2400" b="1">
                <a:solidFill>
                  <a:srgbClr val="c00000"/>
                </a:solidFill>
                <a:latin typeface="Calibri"/>
                <a:cs typeface="Calibri"/>
              </a:rPr>
              <a:t>День</a:t>
            </a:r>
            <a:r>
              <a:rPr dirty="0" sz="2400" b="1">
                <a:solidFill>
                  <a:srgbClr val="c00000"/>
                </a:solidFill>
                <a:latin typeface="Calibri"/>
                <a:cs typeface="Calibri"/>
              </a:rPr>
              <a:t> </a:t>
            </a:r>
            <a:r>
              <a:rPr dirty="0" sz="2400" b="1">
                <a:solidFill>
                  <a:srgbClr val="c00000"/>
                </a:solidFill>
                <a:latin typeface="Calibri"/>
                <a:cs typeface="Calibri"/>
              </a:rPr>
              <a:t>Победы</a:t>
            </a:r>
            <a:r>
              <a:rPr dirty="0" sz="2400" b="1">
                <a:solidFill>
                  <a:srgbClr val="c00000"/>
                </a:solidFill>
                <a:latin typeface="Calibri"/>
                <a:cs typeface="Calibri"/>
              </a:rPr>
              <a:t> </a:t>
            </a:r>
            <a:r>
              <a:rPr dirty="0" sz="2400" b="1">
                <a:solidFill>
                  <a:srgbClr val="c00000"/>
                </a:solidFill>
                <a:latin typeface="Calibri"/>
                <a:cs typeface="Calibri"/>
              </a:rPr>
              <a:t>–</a:t>
            </a:r>
          </a:p>
          <a:p>
            <a:pPr marL="0" marR="0">
              <a:lnSpc>
                <a:spcPts val="2200"/>
              </a:lnSpc>
              <a:spcBef>
                <a:spcPts val="492"/>
              </a:spcBef>
              <a:spcAft>
                <a:spcPts val="0"/>
              </a:spcAft>
            </a:pPr>
            <a:r>
              <a:rPr dirty="0" sz="2200" b="1">
                <a:solidFill>
                  <a:srgbClr val="000000"/>
                </a:solidFill>
                <a:latin typeface="Calibri"/>
                <a:cs typeface="Calibri"/>
              </a:rPr>
              <a:t>Это</a:t>
            </a:r>
            <a:r>
              <a:rPr dirty="0" sz="2200" b="1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dirty="0" sz="2200" b="1">
                <a:solidFill>
                  <a:srgbClr val="000000"/>
                </a:solidFill>
                <a:latin typeface="Calibri"/>
                <a:cs typeface="Calibri"/>
              </a:rPr>
              <a:t>значит</a:t>
            </a:r>
            <a:r>
              <a:rPr dirty="0" sz="2200" b="1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dirty="0" sz="2200" b="1">
                <a:solidFill>
                  <a:srgbClr val="000000"/>
                </a:solidFill>
                <a:latin typeface="Calibri"/>
                <a:cs typeface="Calibri"/>
              </a:rPr>
              <a:t>–</a:t>
            </a:r>
            <a:r>
              <a:rPr dirty="0" sz="2200" b="1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dirty="0" sz="2200" b="1">
                <a:solidFill>
                  <a:srgbClr val="000000"/>
                </a:solidFill>
                <a:latin typeface="Calibri"/>
                <a:cs typeface="Calibri"/>
              </a:rPr>
              <a:t>нет</a:t>
            </a:r>
            <a:r>
              <a:rPr dirty="0" sz="2200" b="1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dirty="0" sz="2200" b="1">
                <a:solidFill>
                  <a:srgbClr val="000000"/>
                </a:solidFill>
                <a:latin typeface="Calibri"/>
                <a:cs typeface="Calibri"/>
              </a:rPr>
              <a:t>войны.</a:t>
            </a:r>
          </a:p>
        </p:txBody>
      </p:sp>
    </p:spTree>
  </p:cSld>
  <p:clrMapOvr>
    <a:masterClrMapping/>
  </p:clrMapOvr>
</p:sld>
</file>

<file path=ppt/slides/slide14.xml><?xml version="1.0" encoding="utf-8"?>
<p:sld xmlns:p="http://schemas.openxmlformats.org/presentationml/2006/main" xmlns:a="http://schemas.openxmlformats.org/drawingml/2006/main" xmlns:r="http://schemas.openxmlformats.org/officeDocument/2006/relationships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" name="object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cstate="print" r:embed="rId2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91439" y="578662"/>
            <a:ext cx="3683755" cy="180594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Куда</a:t>
            </a: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б</a:t>
            </a: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ни</a:t>
            </a: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шёл,</a:t>
            </a: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ни</a:t>
            </a: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ехал</a:t>
            </a: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ты,</a:t>
            </a:r>
          </a:p>
          <a:p>
            <a:pPr marL="0" marR="0">
              <a:lnSpc>
                <a:spcPts val="2400"/>
              </a:lnSpc>
              <a:spcBef>
                <a:spcPts val="480"/>
              </a:spcBef>
              <a:spcAft>
                <a:spcPts val="0"/>
              </a:spcAft>
            </a:pP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Но</a:t>
            </a: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здесь</a:t>
            </a: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остановись,</a:t>
            </a:r>
          </a:p>
          <a:p>
            <a:pPr marL="0" marR="0">
              <a:lnSpc>
                <a:spcPts val="2400"/>
              </a:lnSpc>
              <a:spcBef>
                <a:spcPts val="479"/>
              </a:spcBef>
              <a:spcAft>
                <a:spcPts val="0"/>
              </a:spcAft>
            </a:pP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Могиле</a:t>
            </a: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этой</a:t>
            </a: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дорогой</a:t>
            </a:r>
          </a:p>
          <a:p>
            <a:pPr marL="0" marR="0">
              <a:lnSpc>
                <a:spcPts val="2400"/>
              </a:lnSpc>
              <a:spcBef>
                <a:spcPts val="429"/>
              </a:spcBef>
              <a:spcAft>
                <a:spcPts val="0"/>
              </a:spcAft>
            </a:pP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Всем</a:t>
            </a: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сердцем</a:t>
            </a: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поклонись.</a:t>
            </a:r>
          </a:p>
          <a:p>
            <a:pPr marL="0" marR="0">
              <a:lnSpc>
                <a:spcPts val="2400"/>
              </a:lnSpc>
              <a:spcBef>
                <a:spcPts val="480"/>
              </a:spcBef>
              <a:spcAft>
                <a:spcPts val="0"/>
              </a:spcAft>
            </a:pP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Кто</a:t>
            </a: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б</a:t>
            </a: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ни</a:t>
            </a: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был</a:t>
            </a: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ты</a:t>
            </a: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–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1252524" y="2407463"/>
            <a:ext cx="2179262" cy="3429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рыбак,</a:t>
            </a: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шахтёр,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91439" y="2773222"/>
            <a:ext cx="3573502" cy="2903219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Учёный</a:t>
            </a: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иль</a:t>
            </a: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пастух,</a:t>
            </a: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-</a:t>
            </a:r>
          </a:p>
          <a:p>
            <a:pPr marL="0" marR="0">
              <a:lnSpc>
                <a:spcPts val="2400"/>
              </a:lnSpc>
              <a:spcBef>
                <a:spcPts val="479"/>
              </a:spcBef>
              <a:spcAft>
                <a:spcPts val="0"/>
              </a:spcAft>
            </a:pP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Навек</a:t>
            </a: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запомни:</a:t>
            </a:r>
          </a:p>
          <a:p>
            <a:pPr marL="1160462" marR="0">
              <a:lnSpc>
                <a:spcPts val="2400"/>
              </a:lnSpc>
              <a:spcBef>
                <a:spcPts val="480"/>
              </a:spcBef>
              <a:spcAft>
                <a:spcPts val="0"/>
              </a:spcAft>
            </a:pP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здесь</a:t>
            </a: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лежит</a:t>
            </a:r>
          </a:p>
          <a:p>
            <a:pPr marL="0" marR="0">
              <a:lnSpc>
                <a:spcPts val="2400"/>
              </a:lnSpc>
              <a:spcBef>
                <a:spcPts val="429"/>
              </a:spcBef>
              <a:spcAft>
                <a:spcPts val="0"/>
              </a:spcAft>
            </a:pP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Твой</a:t>
            </a: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самый</a:t>
            </a: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лучший</a:t>
            </a: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друг.</a:t>
            </a:r>
          </a:p>
          <a:p>
            <a:pPr marL="0" marR="0">
              <a:lnSpc>
                <a:spcPts val="2400"/>
              </a:lnSpc>
              <a:spcBef>
                <a:spcPts val="479"/>
              </a:spcBef>
              <a:spcAft>
                <a:spcPts val="0"/>
              </a:spcAft>
            </a:pP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И</a:t>
            </a: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для</a:t>
            </a: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тебя,</a:t>
            </a: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и</a:t>
            </a: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для</a:t>
            </a: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меня</a:t>
            </a:r>
          </a:p>
          <a:p>
            <a:pPr marL="0" marR="0">
              <a:lnSpc>
                <a:spcPts val="2400"/>
              </a:lnSpc>
              <a:spcBef>
                <a:spcPts val="479"/>
              </a:spcBef>
              <a:spcAft>
                <a:spcPts val="0"/>
              </a:spcAft>
            </a:pP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Он</a:t>
            </a: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сделал</a:t>
            </a: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всё,</a:t>
            </a: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что</a:t>
            </a: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мог:</a:t>
            </a:r>
          </a:p>
          <a:p>
            <a:pPr marL="0" marR="0">
              <a:lnSpc>
                <a:spcPts val="2400"/>
              </a:lnSpc>
              <a:spcBef>
                <a:spcPts val="479"/>
              </a:spcBef>
              <a:spcAft>
                <a:spcPts val="0"/>
              </a:spcAft>
            </a:pP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Cебя</a:t>
            </a: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в</a:t>
            </a: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бою</a:t>
            </a: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не</a:t>
            </a: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пожалел,</a:t>
            </a:r>
          </a:p>
          <a:p>
            <a:pPr marL="0" marR="0">
              <a:lnSpc>
                <a:spcPts val="2400"/>
              </a:lnSpc>
              <a:spcBef>
                <a:spcPts val="479"/>
              </a:spcBef>
              <a:spcAft>
                <a:spcPts val="0"/>
              </a:spcAft>
            </a:pP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А</a:t>
            </a: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Родину</a:t>
            </a: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сберёг.</a:t>
            </a:r>
          </a:p>
        </p:txBody>
      </p:sp>
    </p:spTree>
  </p:cSld>
  <p:clrMapOvr>
    <a:masterClrMapping/>
  </p:clrMapOvr>
</p:sld>
</file>

<file path=ppt/slides/slide15.xml><?xml version="1.0" encoding="utf-8"?>
<p:sld xmlns:p="http://schemas.openxmlformats.org/presentationml/2006/main" xmlns:a="http://schemas.openxmlformats.org/drawingml/2006/main" xmlns:r="http://schemas.openxmlformats.org/officeDocument/2006/relationships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" name="object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cstate="print" r:embed="rId2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</p:spTree>
  </p:cSld>
  <p:clrMapOvr>
    <a:masterClrMapping/>
  </p:clrMapOvr>
</p:sld>
</file>

<file path=ppt/slides/slide16.xml><?xml version="1.0" encoding="utf-8"?>
<p:sld xmlns:p="http://schemas.openxmlformats.org/presentationml/2006/main" xmlns:a="http://schemas.openxmlformats.org/drawingml/2006/main" xmlns:r="http://schemas.openxmlformats.org/officeDocument/2006/relationships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" name="object 1">
            <a:hlinkClick r:id="rId2"/>
          </p:cNvPr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cstate="print" r:embed="rId3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2243261" y="804011"/>
            <a:ext cx="5529259" cy="3937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2800"/>
              </a:lnSpc>
              <a:spcBef>
                <a:spcPts val="0"/>
              </a:spcBef>
              <a:spcAft>
                <a:spcPts val="0"/>
              </a:spcAft>
            </a:pPr>
            <a:r>
              <a:rPr dirty="0" sz="2800">
                <a:solidFill>
                  <a:srgbClr val="4a452a"/>
                </a:solidFill>
                <a:latin typeface="Calibri"/>
                <a:cs typeface="Calibri"/>
              </a:rPr>
              <a:t>В</a:t>
            </a:r>
            <a:r>
              <a:rPr dirty="0" sz="2800">
                <a:solidFill>
                  <a:srgbClr val="4a452a"/>
                </a:solidFill>
                <a:latin typeface="Calibri"/>
                <a:cs typeface="Calibri"/>
              </a:rPr>
              <a:t> </a:t>
            </a:r>
            <a:r>
              <a:rPr dirty="0" sz="2800">
                <a:solidFill>
                  <a:srgbClr val="4a452a"/>
                </a:solidFill>
                <a:latin typeface="Calibri"/>
                <a:cs typeface="Calibri"/>
              </a:rPr>
              <a:t>презентации</a:t>
            </a:r>
            <a:r>
              <a:rPr dirty="0" sz="2800">
                <a:solidFill>
                  <a:srgbClr val="4a452a"/>
                </a:solidFill>
                <a:latin typeface="Calibri"/>
                <a:cs typeface="Calibri"/>
              </a:rPr>
              <a:t> </a:t>
            </a:r>
            <a:r>
              <a:rPr dirty="0" sz="2800">
                <a:solidFill>
                  <a:srgbClr val="4a452a"/>
                </a:solidFill>
                <a:latin typeface="Calibri"/>
                <a:cs typeface="Calibri"/>
              </a:rPr>
              <a:t>использованы</a:t>
            </a:r>
            <a:r>
              <a:rPr dirty="0" sz="2800">
                <a:solidFill>
                  <a:srgbClr val="4a452a"/>
                </a:solidFill>
                <a:latin typeface="Calibri"/>
                <a:cs typeface="Calibri"/>
              </a:rPr>
              <a:t> </a:t>
            </a:r>
            <a:r>
              <a:rPr dirty="0" sz="2800">
                <a:solidFill>
                  <a:srgbClr val="4a452a"/>
                </a:solidFill>
                <a:latin typeface="Calibri"/>
                <a:cs typeface="Calibri"/>
              </a:rPr>
              <a:t>стихи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3690242" y="1477187"/>
            <a:ext cx="2099871" cy="107442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59456" marR="0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dirty="0" sz="2400">
                <a:solidFill>
                  <a:srgbClr val="4a452a"/>
                </a:solidFill>
                <a:latin typeface="Calibri"/>
                <a:cs typeface="Calibri"/>
              </a:rPr>
              <a:t>Т.</a:t>
            </a:r>
            <a:r>
              <a:rPr dirty="0" sz="2400">
                <a:solidFill>
                  <a:srgbClr val="4a452a"/>
                </a:solidFill>
                <a:latin typeface="Calibri"/>
                <a:cs typeface="Calibri"/>
              </a:rPr>
              <a:t> </a:t>
            </a:r>
            <a:r>
              <a:rPr dirty="0" sz="2400">
                <a:solidFill>
                  <a:srgbClr val="4a452a"/>
                </a:solidFill>
                <a:latin typeface="Calibri"/>
                <a:cs typeface="Calibri"/>
              </a:rPr>
              <a:t>Белозёрова</a:t>
            </a:r>
          </a:p>
          <a:p>
            <a:pPr marL="0" marR="0">
              <a:lnSpc>
                <a:spcPts val="2400"/>
              </a:lnSpc>
              <a:spcBef>
                <a:spcPts val="480"/>
              </a:spcBef>
              <a:spcAft>
                <a:spcPts val="0"/>
              </a:spcAft>
            </a:pPr>
            <a:r>
              <a:rPr dirty="0" sz="2400">
                <a:solidFill>
                  <a:srgbClr val="4a452a"/>
                </a:solidFill>
                <a:latin typeface="Calibri"/>
                <a:cs typeface="Calibri"/>
              </a:rPr>
              <a:t>А.</a:t>
            </a:r>
            <a:r>
              <a:rPr dirty="0" sz="2400">
                <a:solidFill>
                  <a:srgbClr val="4a452a"/>
                </a:solidFill>
                <a:latin typeface="Calibri"/>
                <a:cs typeface="Calibri"/>
              </a:rPr>
              <a:t> </a:t>
            </a:r>
            <a:r>
              <a:rPr dirty="0" sz="2400">
                <a:solidFill>
                  <a:srgbClr val="4a452a"/>
                </a:solidFill>
                <a:latin typeface="Calibri"/>
                <a:cs typeface="Calibri"/>
              </a:rPr>
              <a:t>Терновского</a:t>
            </a:r>
          </a:p>
          <a:p>
            <a:pPr marL="293414" marR="0">
              <a:lnSpc>
                <a:spcPts val="2400"/>
              </a:lnSpc>
              <a:spcBef>
                <a:spcPts val="479"/>
              </a:spcBef>
              <a:spcAft>
                <a:spcPts val="0"/>
              </a:spcAft>
            </a:pPr>
            <a:r>
              <a:rPr dirty="0" sz="2400">
                <a:solidFill>
                  <a:srgbClr val="4a452a"/>
                </a:solidFill>
                <a:latin typeface="Calibri"/>
                <a:cs typeface="Calibri"/>
              </a:rPr>
              <a:t>А.</a:t>
            </a:r>
            <a:r>
              <a:rPr dirty="0" sz="2400">
                <a:solidFill>
                  <a:srgbClr val="4a452a"/>
                </a:solidFill>
                <a:latin typeface="Calibri"/>
                <a:cs typeface="Calibri"/>
              </a:rPr>
              <a:t> </a:t>
            </a:r>
            <a:r>
              <a:rPr dirty="0" sz="2400">
                <a:solidFill>
                  <a:srgbClr val="4a452a"/>
                </a:solidFill>
                <a:latin typeface="Calibri"/>
                <a:cs typeface="Calibri"/>
              </a:rPr>
              <a:t>Усачёва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3816895" y="2574467"/>
            <a:ext cx="1815389" cy="3429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dirty="0" sz="2400">
                <a:solidFill>
                  <a:srgbClr val="4a452a"/>
                </a:solidFill>
                <a:latin typeface="Calibri"/>
                <a:cs typeface="Calibri"/>
              </a:rPr>
              <a:t>В.</a:t>
            </a:r>
            <a:r>
              <a:rPr dirty="0" sz="2400">
                <a:solidFill>
                  <a:srgbClr val="4a452a"/>
                </a:solidFill>
                <a:latin typeface="Calibri"/>
                <a:cs typeface="Calibri"/>
              </a:rPr>
              <a:t> </a:t>
            </a:r>
            <a:r>
              <a:rPr dirty="0" sz="2400">
                <a:solidFill>
                  <a:srgbClr val="4a452a"/>
                </a:solidFill>
                <a:latin typeface="Calibri"/>
                <a:cs typeface="Calibri"/>
              </a:rPr>
              <a:t>Степанова</a:t>
            </a:r>
          </a:p>
        </p:txBody>
      </p:sp>
      <p:sp>
        <p:nvSpPr>
          <p:cNvPr id="6" name="object 6"/>
          <p:cNvSpPr txBox="1"/>
          <p:nvPr/>
        </p:nvSpPr>
        <p:spPr>
          <a:xfrm>
            <a:off x="2431414" y="3200374"/>
            <a:ext cx="4562214" cy="2667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dirty="0" sz="1800" u="sng">
                <a:solidFill>
                  <a:srgbClr val="0000ff"/>
                </a:solidFill>
                <a:latin typeface="Calibri"/>
                <a:cs typeface="Calibri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http://zanimatika.narod.ru/Narabotki16_3.htm</a:t>
            </a:r>
          </a:p>
        </p:txBody>
      </p:sp>
    </p:spTree>
  </p:cSld>
  <p:clrMapOvr>
    <a:masterClrMapping/>
  </p:clrMapOvr>
</p:sld>
</file>

<file path=ppt/slides/slide2.xml><?xml version="1.0" encoding="utf-8"?>
<p:sld xmlns:p="http://schemas.openxmlformats.org/presentationml/2006/main" xmlns:a="http://schemas.openxmlformats.org/drawingml/2006/main" xmlns:r="http://schemas.openxmlformats.org/officeDocument/2006/relationships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" name="object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cstate="print" r:embed="rId2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175578" y="1000976"/>
            <a:ext cx="3603665" cy="988059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2200"/>
              </a:lnSpc>
              <a:spcBef>
                <a:spcPts val="0"/>
              </a:spcBef>
              <a:spcAft>
                <a:spcPts val="0"/>
              </a:spcAft>
            </a:pPr>
            <a:r>
              <a:rPr dirty="0" sz="2200" b="1">
                <a:solidFill>
                  <a:srgbClr val="000000"/>
                </a:solidFill>
                <a:latin typeface="Calibri"/>
                <a:cs typeface="Calibri"/>
              </a:rPr>
              <a:t>Над</a:t>
            </a:r>
            <a:r>
              <a:rPr dirty="0" sz="2200" b="1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dirty="0" sz="2200" b="1">
                <a:solidFill>
                  <a:srgbClr val="000000"/>
                </a:solidFill>
                <a:latin typeface="Calibri"/>
                <a:cs typeface="Calibri"/>
              </a:rPr>
              <a:t>могилой,</a:t>
            </a:r>
            <a:r>
              <a:rPr dirty="0" sz="2200" b="1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dirty="0" sz="2200" b="1">
                <a:solidFill>
                  <a:srgbClr val="000000"/>
                </a:solidFill>
                <a:latin typeface="Calibri"/>
                <a:cs typeface="Calibri"/>
              </a:rPr>
              <a:t>в</a:t>
            </a:r>
            <a:r>
              <a:rPr dirty="0" sz="2200" b="1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dirty="0" sz="2200" b="1">
                <a:solidFill>
                  <a:srgbClr val="000000"/>
                </a:solidFill>
                <a:latin typeface="Calibri"/>
                <a:cs typeface="Calibri"/>
              </a:rPr>
              <a:t>тихом</a:t>
            </a:r>
            <a:r>
              <a:rPr dirty="0" sz="2200" b="1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dirty="0" sz="2200" b="1">
                <a:solidFill>
                  <a:srgbClr val="000000"/>
                </a:solidFill>
                <a:latin typeface="Calibri"/>
                <a:cs typeface="Calibri"/>
              </a:rPr>
              <a:t>парке</a:t>
            </a:r>
          </a:p>
          <a:p>
            <a:pPr marL="0" marR="0">
              <a:lnSpc>
                <a:spcPts val="2200"/>
              </a:lnSpc>
              <a:spcBef>
                <a:spcPts val="439"/>
              </a:spcBef>
              <a:spcAft>
                <a:spcPts val="0"/>
              </a:spcAft>
            </a:pPr>
            <a:r>
              <a:rPr dirty="0" sz="2200" b="1">
                <a:solidFill>
                  <a:srgbClr val="000000"/>
                </a:solidFill>
                <a:latin typeface="Calibri"/>
                <a:cs typeface="Calibri"/>
              </a:rPr>
              <a:t>Расцвели</a:t>
            </a:r>
            <a:r>
              <a:rPr dirty="0" sz="2200" b="1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dirty="0" sz="2200" b="1">
                <a:solidFill>
                  <a:srgbClr val="000000"/>
                </a:solidFill>
                <a:latin typeface="Calibri"/>
                <a:cs typeface="Calibri"/>
              </a:rPr>
              <a:t>тюльпаны</a:t>
            </a:r>
            <a:r>
              <a:rPr dirty="0" sz="2200" b="1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dirty="0" sz="2200" b="1">
                <a:solidFill>
                  <a:srgbClr val="000000"/>
                </a:solidFill>
                <a:latin typeface="Calibri"/>
                <a:cs typeface="Calibri"/>
              </a:rPr>
              <a:t>ярко.</a:t>
            </a:r>
          </a:p>
          <a:p>
            <a:pPr marL="0" marR="0">
              <a:lnSpc>
                <a:spcPts val="2200"/>
              </a:lnSpc>
              <a:spcBef>
                <a:spcPts val="489"/>
              </a:spcBef>
              <a:spcAft>
                <a:spcPts val="0"/>
              </a:spcAft>
            </a:pPr>
            <a:r>
              <a:rPr dirty="0" sz="2200" b="1">
                <a:solidFill>
                  <a:srgbClr val="000000"/>
                </a:solidFill>
                <a:latin typeface="Calibri"/>
                <a:cs typeface="Calibri"/>
              </a:rPr>
              <a:t>Вечно</a:t>
            </a:r>
            <a:r>
              <a:rPr dirty="0" sz="2200" b="1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dirty="0" sz="2200" b="1">
                <a:solidFill>
                  <a:srgbClr val="000000"/>
                </a:solidFill>
                <a:latin typeface="Calibri"/>
                <a:cs typeface="Calibri"/>
              </a:rPr>
              <a:t>тут</a:t>
            </a:r>
            <a:r>
              <a:rPr dirty="0" sz="2200" b="1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dirty="0" sz="2200" b="1">
                <a:solidFill>
                  <a:srgbClr val="000000"/>
                </a:solidFill>
                <a:latin typeface="Calibri"/>
                <a:cs typeface="Calibri"/>
              </a:rPr>
              <a:t>огонь</a:t>
            </a:r>
            <a:r>
              <a:rPr dirty="0" sz="2200" b="1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dirty="0" sz="2200" b="1">
                <a:solidFill>
                  <a:srgbClr val="000000"/>
                </a:solidFill>
                <a:latin typeface="Calibri"/>
                <a:cs typeface="Calibri"/>
              </a:rPr>
              <a:t>горит,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175578" y="2006816"/>
            <a:ext cx="3367759" cy="3175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2200"/>
              </a:lnSpc>
              <a:spcBef>
                <a:spcPts val="0"/>
              </a:spcBef>
              <a:spcAft>
                <a:spcPts val="0"/>
              </a:spcAft>
            </a:pPr>
            <a:r>
              <a:rPr dirty="0" sz="2200" b="1">
                <a:solidFill>
                  <a:srgbClr val="000000"/>
                </a:solidFill>
                <a:latin typeface="Calibri"/>
                <a:cs typeface="Calibri"/>
              </a:rPr>
              <a:t>Тут</a:t>
            </a:r>
            <a:r>
              <a:rPr dirty="0" sz="2200" b="1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dirty="0" sz="2200" b="1">
                <a:solidFill>
                  <a:srgbClr val="000000"/>
                </a:solidFill>
                <a:latin typeface="Calibri"/>
                <a:cs typeface="Calibri"/>
              </a:rPr>
              <a:t>солдат</a:t>
            </a:r>
            <a:r>
              <a:rPr dirty="0" sz="2200" b="1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dirty="0" sz="2200" b="1">
                <a:solidFill>
                  <a:srgbClr val="000000"/>
                </a:solidFill>
                <a:latin typeface="Calibri"/>
                <a:cs typeface="Calibri"/>
              </a:rPr>
              <a:t>советский</a:t>
            </a:r>
            <a:r>
              <a:rPr dirty="0" sz="2200" b="1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dirty="0" sz="2200" b="1">
                <a:solidFill>
                  <a:srgbClr val="000000"/>
                </a:solidFill>
                <a:latin typeface="Calibri"/>
                <a:cs typeface="Calibri"/>
              </a:rPr>
              <a:t>спит.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175578" y="2677376"/>
            <a:ext cx="3654424" cy="1323339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2200"/>
              </a:lnSpc>
              <a:spcBef>
                <a:spcPts val="0"/>
              </a:spcBef>
              <a:spcAft>
                <a:spcPts val="0"/>
              </a:spcAft>
            </a:pPr>
            <a:r>
              <a:rPr dirty="0" sz="2200" b="1">
                <a:solidFill>
                  <a:srgbClr val="000000"/>
                </a:solidFill>
                <a:latin typeface="Calibri"/>
                <a:cs typeface="Calibri"/>
              </a:rPr>
              <a:t>Мы</a:t>
            </a:r>
            <a:r>
              <a:rPr dirty="0" sz="2200" b="1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dirty="0" sz="2200" b="1">
                <a:solidFill>
                  <a:srgbClr val="000000"/>
                </a:solidFill>
                <a:latin typeface="Calibri"/>
                <a:cs typeface="Calibri"/>
              </a:rPr>
              <a:t>склонились</a:t>
            </a:r>
            <a:r>
              <a:rPr dirty="0" sz="2200" b="1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dirty="0" sz="2200" b="1">
                <a:solidFill>
                  <a:srgbClr val="000000"/>
                </a:solidFill>
                <a:latin typeface="Calibri"/>
                <a:cs typeface="Calibri"/>
              </a:rPr>
              <a:t>низко-низко</a:t>
            </a:r>
          </a:p>
          <a:p>
            <a:pPr marL="0" marR="0">
              <a:lnSpc>
                <a:spcPts val="2200"/>
              </a:lnSpc>
              <a:spcBef>
                <a:spcPts val="439"/>
              </a:spcBef>
              <a:spcAft>
                <a:spcPts val="0"/>
              </a:spcAft>
            </a:pPr>
            <a:r>
              <a:rPr dirty="0" sz="2200" b="1">
                <a:solidFill>
                  <a:srgbClr val="000000"/>
                </a:solidFill>
                <a:latin typeface="Calibri"/>
                <a:cs typeface="Calibri"/>
              </a:rPr>
              <a:t>У</a:t>
            </a:r>
            <a:r>
              <a:rPr dirty="0" sz="2200" b="1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dirty="0" sz="2200" b="1">
                <a:solidFill>
                  <a:srgbClr val="000000"/>
                </a:solidFill>
                <a:latin typeface="Calibri"/>
                <a:cs typeface="Calibri"/>
              </a:rPr>
              <a:t>подножья</a:t>
            </a:r>
            <a:r>
              <a:rPr dirty="0" sz="2200" b="1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dirty="0" sz="2200" b="1">
                <a:solidFill>
                  <a:srgbClr val="000000"/>
                </a:solidFill>
                <a:latin typeface="Calibri"/>
                <a:cs typeface="Calibri"/>
              </a:rPr>
              <a:t>обелиска,</a:t>
            </a:r>
          </a:p>
          <a:p>
            <a:pPr marL="0" marR="0">
              <a:lnSpc>
                <a:spcPts val="2200"/>
              </a:lnSpc>
              <a:spcBef>
                <a:spcPts val="489"/>
              </a:spcBef>
              <a:spcAft>
                <a:spcPts val="0"/>
              </a:spcAft>
            </a:pPr>
            <a:r>
              <a:rPr dirty="0" sz="2200" b="1">
                <a:solidFill>
                  <a:srgbClr val="000000"/>
                </a:solidFill>
                <a:latin typeface="Calibri"/>
                <a:cs typeface="Calibri"/>
              </a:rPr>
              <a:t>Наш</a:t>
            </a:r>
            <a:r>
              <a:rPr dirty="0" sz="2200" b="1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dirty="0" sz="2200" b="1">
                <a:solidFill>
                  <a:srgbClr val="000000"/>
                </a:solidFill>
                <a:latin typeface="Calibri"/>
                <a:cs typeface="Calibri"/>
              </a:rPr>
              <a:t>венок</a:t>
            </a:r>
            <a:r>
              <a:rPr dirty="0" sz="2200" b="1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dirty="0" sz="2200" b="1">
                <a:solidFill>
                  <a:srgbClr val="000000"/>
                </a:solidFill>
                <a:latin typeface="Calibri"/>
                <a:cs typeface="Calibri"/>
              </a:rPr>
              <a:t>расцвёл</a:t>
            </a:r>
            <a:r>
              <a:rPr dirty="0" sz="2200" b="1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dirty="0" sz="2200" b="1">
                <a:solidFill>
                  <a:srgbClr val="000000"/>
                </a:solidFill>
                <a:latin typeface="Calibri"/>
                <a:cs typeface="Calibri"/>
              </a:rPr>
              <a:t>на</a:t>
            </a:r>
            <a:r>
              <a:rPr dirty="0" sz="2200" b="1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dirty="0" sz="2200" b="1">
                <a:solidFill>
                  <a:srgbClr val="000000"/>
                </a:solidFill>
                <a:latin typeface="Calibri"/>
                <a:cs typeface="Calibri"/>
              </a:rPr>
              <a:t>нём</a:t>
            </a:r>
          </a:p>
          <a:p>
            <a:pPr marL="0" marR="0">
              <a:lnSpc>
                <a:spcPts val="2200"/>
              </a:lnSpc>
              <a:spcBef>
                <a:spcPts val="439"/>
              </a:spcBef>
              <a:spcAft>
                <a:spcPts val="0"/>
              </a:spcAft>
            </a:pPr>
            <a:r>
              <a:rPr dirty="0" sz="2200" b="1">
                <a:solidFill>
                  <a:srgbClr val="000000"/>
                </a:solidFill>
                <a:latin typeface="Calibri"/>
                <a:cs typeface="Calibri"/>
              </a:rPr>
              <a:t>Жарким,</a:t>
            </a:r>
            <a:r>
              <a:rPr dirty="0" sz="2200" b="1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dirty="0" sz="2200" b="1">
                <a:solidFill>
                  <a:srgbClr val="000000"/>
                </a:solidFill>
                <a:latin typeface="Calibri"/>
                <a:cs typeface="Calibri"/>
              </a:rPr>
              <a:t>пламенным</a:t>
            </a:r>
            <a:r>
              <a:rPr dirty="0" sz="2200" b="1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dirty="0" sz="2200" b="1">
                <a:solidFill>
                  <a:srgbClr val="000000"/>
                </a:solidFill>
                <a:latin typeface="Calibri"/>
                <a:cs typeface="Calibri"/>
              </a:rPr>
              <a:t>огнём.</a:t>
            </a:r>
          </a:p>
        </p:txBody>
      </p:sp>
      <p:sp>
        <p:nvSpPr>
          <p:cNvPr id="6" name="object 6"/>
          <p:cNvSpPr txBox="1"/>
          <p:nvPr/>
        </p:nvSpPr>
        <p:spPr>
          <a:xfrm>
            <a:off x="175578" y="4353776"/>
            <a:ext cx="3381557" cy="132334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2200"/>
              </a:lnSpc>
              <a:spcBef>
                <a:spcPts val="0"/>
              </a:spcBef>
              <a:spcAft>
                <a:spcPts val="0"/>
              </a:spcAft>
            </a:pPr>
            <a:r>
              <a:rPr dirty="0" sz="2200" b="1">
                <a:solidFill>
                  <a:srgbClr val="000000"/>
                </a:solidFill>
                <a:latin typeface="Calibri"/>
                <a:cs typeface="Calibri"/>
              </a:rPr>
              <a:t>Мир</a:t>
            </a:r>
            <a:r>
              <a:rPr dirty="0" sz="2200" b="1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dirty="0" sz="2200" b="1">
                <a:solidFill>
                  <a:srgbClr val="000000"/>
                </a:solidFill>
                <a:latin typeface="Calibri"/>
                <a:cs typeface="Calibri"/>
              </a:rPr>
              <a:t>солдаты</a:t>
            </a:r>
            <a:r>
              <a:rPr dirty="0" sz="2200" b="1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dirty="0" sz="2200" b="1">
                <a:solidFill>
                  <a:srgbClr val="000000"/>
                </a:solidFill>
                <a:latin typeface="Calibri"/>
                <a:cs typeface="Calibri"/>
              </a:rPr>
              <a:t>защищали,</a:t>
            </a:r>
          </a:p>
          <a:p>
            <a:pPr marL="0" marR="0">
              <a:lnSpc>
                <a:spcPts val="2200"/>
              </a:lnSpc>
              <a:spcBef>
                <a:spcPts val="440"/>
              </a:spcBef>
              <a:spcAft>
                <a:spcPts val="0"/>
              </a:spcAft>
            </a:pPr>
            <a:r>
              <a:rPr dirty="0" sz="2200" b="1">
                <a:solidFill>
                  <a:srgbClr val="000000"/>
                </a:solidFill>
                <a:latin typeface="Calibri"/>
                <a:cs typeface="Calibri"/>
              </a:rPr>
              <a:t>Жизнь</a:t>
            </a:r>
            <a:r>
              <a:rPr dirty="0" sz="2200" b="1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dirty="0" sz="2200" b="1">
                <a:solidFill>
                  <a:srgbClr val="000000"/>
                </a:solidFill>
                <a:latin typeface="Calibri"/>
                <a:cs typeface="Calibri"/>
              </a:rPr>
              <a:t>за</a:t>
            </a:r>
            <a:r>
              <a:rPr dirty="0" sz="2200" b="1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dirty="0" sz="2200" b="1">
                <a:solidFill>
                  <a:srgbClr val="000000"/>
                </a:solidFill>
                <a:latin typeface="Calibri"/>
                <a:cs typeface="Calibri"/>
              </a:rPr>
              <a:t>нас</a:t>
            </a:r>
            <a:r>
              <a:rPr dirty="0" sz="2200" b="1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dirty="0" sz="2200" b="1">
                <a:solidFill>
                  <a:srgbClr val="000000"/>
                </a:solidFill>
                <a:latin typeface="Calibri"/>
                <a:cs typeface="Calibri"/>
              </a:rPr>
              <a:t>они</a:t>
            </a:r>
            <a:r>
              <a:rPr dirty="0" sz="2200" b="1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dirty="0" sz="2200" b="1">
                <a:solidFill>
                  <a:srgbClr val="000000"/>
                </a:solidFill>
                <a:latin typeface="Calibri"/>
                <a:cs typeface="Calibri"/>
              </a:rPr>
              <a:t>отдали.</a:t>
            </a:r>
          </a:p>
          <a:p>
            <a:pPr marL="0" marR="0">
              <a:lnSpc>
                <a:spcPts val="2200"/>
              </a:lnSpc>
              <a:spcBef>
                <a:spcPts val="490"/>
              </a:spcBef>
              <a:spcAft>
                <a:spcPts val="0"/>
              </a:spcAft>
            </a:pPr>
            <a:r>
              <a:rPr dirty="0" sz="2200" b="1">
                <a:solidFill>
                  <a:srgbClr val="000000"/>
                </a:solidFill>
                <a:latin typeface="Calibri"/>
                <a:cs typeface="Calibri"/>
              </a:rPr>
              <a:t>Сохраним</a:t>
            </a:r>
            <a:r>
              <a:rPr dirty="0" sz="2200" b="1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dirty="0" sz="2200" b="1">
                <a:solidFill>
                  <a:srgbClr val="000000"/>
                </a:solidFill>
                <a:latin typeface="Calibri"/>
                <a:cs typeface="Calibri"/>
              </a:rPr>
              <a:t>в</a:t>
            </a:r>
            <a:r>
              <a:rPr dirty="0" sz="2200" b="1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dirty="0" sz="2200" b="1">
                <a:solidFill>
                  <a:srgbClr val="000000"/>
                </a:solidFill>
                <a:latin typeface="Calibri"/>
                <a:cs typeface="Calibri"/>
              </a:rPr>
              <a:t>сердцах</a:t>
            </a:r>
            <a:r>
              <a:rPr dirty="0" sz="2200" b="1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dirty="0" sz="2200" b="1">
                <a:solidFill>
                  <a:srgbClr val="000000"/>
                </a:solidFill>
                <a:latin typeface="Calibri"/>
                <a:cs typeface="Calibri"/>
              </a:rPr>
              <a:t>своих</a:t>
            </a:r>
          </a:p>
          <a:p>
            <a:pPr marL="0" marR="0">
              <a:lnSpc>
                <a:spcPts val="2200"/>
              </a:lnSpc>
              <a:spcBef>
                <a:spcPts val="440"/>
              </a:spcBef>
              <a:spcAft>
                <a:spcPts val="0"/>
              </a:spcAft>
            </a:pPr>
            <a:r>
              <a:rPr dirty="0" sz="2200" b="1">
                <a:solidFill>
                  <a:srgbClr val="000000"/>
                </a:solidFill>
                <a:latin typeface="Calibri"/>
                <a:cs typeface="Calibri"/>
              </a:rPr>
              <a:t>Память</a:t>
            </a:r>
            <a:r>
              <a:rPr dirty="0" sz="2200" b="1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dirty="0" sz="2200" b="1">
                <a:solidFill>
                  <a:srgbClr val="000000"/>
                </a:solidFill>
                <a:latin typeface="Calibri"/>
                <a:cs typeface="Calibri"/>
              </a:rPr>
              <a:t>светлую</a:t>
            </a:r>
            <a:r>
              <a:rPr dirty="0" sz="2200" b="1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dirty="0" sz="2200" b="1">
                <a:solidFill>
                  <a:srgbClr val="000000"/>
                </a:solidFill>
                <a:latin typeface="Calibri"/>
                <a:cs typeface="Calibri"/>
              </a:rPr>
              <a:t>о</a:t>
            </a:r>
            <a:r>
              <a:rPr dirty="0" sz="2200" b="1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dirty="0" sz="2200" b="1">
                <a:solidFill>
                  <a:srgbClr val="000000"/>
                </a:solidFill>
                <a:latin typeface="Calibri"/>
                <a:cs typeface="Calibri"/>
              </a:rPr>
              <a:t>них!</a:t>
            </a:r>
          </a:p>
        </p:txBody>
      </p:sp>
    </p:spTree>
  </p:cSld>
  <p:clrMapOvr>
    <a:masterClrMapping/>
  </p:clrMapOvr>
</p:sld>
</file>

<file path=ppt/slides/slide3.xml><?xml version="1.0" encoding="utf-8"?>
<p:sld xmlns:p="http://schemas.openxmlformats.org/presentationml/2006/main" xmlns:a="http://schemas.openxmlformats.org/drawingml/2006/main" xmlns:r="http://schemas.openxmlformats.org/officeDocument/2006/relationships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" name="object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cstate="print" r:embed="rId2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270828" y="657086"/>
            <a:ext cx="3532761" cy="708659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Стоят</a:t>
            </a: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в</a:t>
            </a: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России</a:t>
            </a: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обелиски,</a:t>
            </a:r>
          </a:p>
          <a:p>
            <a:pPr marL="0" marR="0">
              <a:lnSpc>
                <a:spcPts val="2400"/>
              </a:lnSpc>
              <a:spcBef>
                <a:spcPts val="479"/>
              </a:spcBef>
              <a:spcAft>
                <a:spcPts val="0"/>
              </a:spcAft>
            </a:pP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На</a:t>
            </a: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них</a:t>
            </a: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фамилии</a:t>
            </a: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солдат…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270828" y="1754366"/>
            <a:ext cx="3852867" cy="708659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Мои</a:t>
            </a: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ровесники</a:t>
            </a: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мальчишки</a:t>
            </a:r>
          </a:p>
          <a:p>
            <a:pPr marL="0" marR="0">
              <a:lnSpc>
                <a:spcPts val="2400"/>
              </a:lnSpc>
              <a:spcBef>
                <a:spcPts val="479"/>
              </a:spcBef>
              <a:spcAft>
                <a:spcPts val="0"/>
              </a:spcAft>
            </a:pP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Под</a:t>
            </a: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обелисками</a:t>
            </a: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лежат.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270828" y="2851646"/>
            <a:ext cx="4129677" cy="708659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И</a:t>
            </a: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к</a:t>
            </a: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ним,</a:t>
            </a: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притихшие</a:t>
            </a: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в</a:t>
            </a: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печали,</a:t>
            </a:r>
          </a:p>
          <a:p>
            <a:pPr marL="0" marR="0">
              <a:lnSpc>
                <a:spcPts val="2400"/>
              </a:lnSpc>
              <a:spcBef>
                <a:spcPts val="479"/>
              </a:spcBef>
              <a:spcAft>
                <a:spcPts val="0"/>
              </a:spcAft>
            </a:pP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Цветы</a:t>
            </a: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приносят</a:t>
            </a: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полевые</a:t>
            </a:r>
          </a:p>
        </p:txBody>
      </p:sp>
      <p:sp>
        <p:nvSpPr>
          <p:cNvPr id="6" name="object 6"/>
          <p:cNvSpPr txBox="1"/>
          <p:nvPr/>
        </p:nvSpPr>
        <p:spPr>
          <a:xfrm>
            <a:off x="270828" y="3948926"/>
            <a:ext cx="4274153" cy="708659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Девчонки</a:t>
            </a: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те,</a:t>
            </a: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что</a:t>
            </a: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их</a:t>
            </a: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так</a:t>
            </a: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ждали,</a:t>
            </a:r>
          </a:p>
          <a:p>
            <a:pPr marL="0" marR="0">
              <a:lnSpc>
                <a:spcPts val="2400"/>
              </a:lnSpc>
              <a:spcBef>
                <a:spcPts val="479"/>
              </a:spcBef>
              <a:spcAft>
                <a:spcPts val="0"/>
              </a:spcAft>
            </a:pP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Теперь</a:t>
            </a: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уже</a:t>
            </a: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совсем</a:t>
            </a: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седые.</a:t>
            </a:r>
          </a:p>
        </p:txBody>
      </p:sp>
    </p:spTree>
  </p:cSld>
  <p:clrMapOvr>
    <a:masterClrMapping/>
  </p:clrMapOvr>
</p:sld>
</file>

<file path=ppt/slides/slide4.xml><?xml version="1.0" encoding="utf-8"?>
<p:sld xmlns:p="http://schemas.openxmlformats.org/presentationml/2006/main" xmlns:a="http://schemas.openxmlformats.org/drawingml/2006/main" xmlns:r="http://schemas.openxmlformats.org/officeDocument/2006/relationships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" name="object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cstate="print" r:embed="rId2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4518977" y="839012"/>
            <a:ext cx="4004285" cy="1440179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Застыли</a:t>
            </a: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ели</a:t>
            </a: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в</a:t>
            </a: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карауле,</a:t>
            </a:r>
          </a:p>
          <a:p>
            <a:pPr marL="0" marR="0">
              <a:lnSpc>
                <a:spcPts val="2400"/>
              </a:lnSpc>
              <a:spcBef>
                <a:spcPts val="480"/>
              </a:spcBef>
              <a:spcAft>
                <a:spcPts val="0"/>
              </a:spcAft>
            </a:pP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Синь</a:t>
            </a: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неба</a:t>
            </a: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мирного</a:t>
            </a: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ясна.</a:t>
            </a:r>
          </a:p>
          <a:p>
            <a:pPr marL="0" marR="0">
              <a:lnSpc>
                <a:spcPts val="2400"/>
              </a:lnSpc>
              <a:spcBef>
                <a:spcPts val="479"/>
              </a:spcBef>
              <a:spcAft>
                <a:spcPts val="0"/>
              </a:spcAft>
            </a:pP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Идут</a:t>
            </a: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года.</a:t>
            </a: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В</a:t>
            </a: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тревожном</a:t>
            </a: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гуле</a:t>
            </a:r>
          </a:p>
          <a:p>
            <a:pPr marL="0" marR="0">
              <a:lnSpc>
                <a:spcPts val="2400"/>
              </a:lnSpc>
              <a:spcBef>
                <a:spcPts val="429"/>
              </a:spcBef>
              <a:spcAft>
                <a:spcPts val="0"/>
              </a:spcAft>
            </a:pP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Осталась</a:t>
            </a: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далеко</a:t>
            </a: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война.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4518977" y="2667813"/>
            <a:ext cx="4727325" cy="1440179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Но</a:t>
            </a: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здесь,</a:t>
            </a: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у</a:t>
            </a: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граней</a:t>
            </a: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обелиска,</a:t>
            </a:r>
          </a:p>
          <a:p>
            <a:pPr marL="0" marR="0">
              <a:lnSpc>
                <a:spcPts val="2400"/>
              </a:lnSpc>
              <a:spcBef>
                <a:spcPts val="479"/>
              </a:spcBef>
              <a:spcAft>
                <a:spcPts val="0"/>
              </a:spcAft>
            </a:pP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В</a:t>
            </a: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молчанье</a:t>
            </a: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голову</a:t>
            </a: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склонив,</a:t>
            </a:r>
          </a:p>
          <a:p>
            <a:pPr marL="0" marR="0">
              <a:lnSpc>
                <a:spcPts val="2400"/>
              </a:lnSpc>
              <a:spcBef>
                <a:spcPts val="479"/>
              </a:spcBef>
              <a:spcAft>
                <a:spcPts val="0"/>
              </a:spcAft>
            </a:pP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Мы</a:t>
            </a: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слышим</a:t>
            </a: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грохот</a:t>
            </a: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танков</a:t>
            </a: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близко</a:t>
            </a:r>
          </a:p>
          <a:p>
            <a:pPr marL="0" marR="0">
              <a:lnSpc>
                <a:spcPts val="2400"/>
              </a:lnSpc>
              <a:spcBef>
                <a:spcPts val="430"/>
              </a:spcBef>
              <a:spcAft>
                <a:spcPts val="0"/>
              </a:spcAft>
            </a:pP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И</a:t>
            </a: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рвущий</a:t>
            </a: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душу</a:t>
            </a: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бомб</a:t>
            </a: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разрыв.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4518977" y="4496612"/>
            <a:ext cx="4178032" cy="1074419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Мы</a:t>
            </a: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видим</a:t>
            </a: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их</a:t>
            </a: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-</a:t>
            </a: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солдат</a:t>
            </a: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России,</a:t>
            </a:r>
          </a:p>
          <a:p>
            <a:pPr marL="0" marR="0">
              <a:lnSpc>
                <a:spcPts val="2400"/>
              </a:lnSpc>
              <a:spcBef>
                <a:spcPts val="479"/>
              </a:spcBef>
              <a:spcAft>
                <a:spcPts val="0"/>
              </a:spcAft>
            </a:pP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Что</a:t>
            </a: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в</a:t>
            </a: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тот</a:t>
            </a: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далёкий</a:t>
            </a: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грозный</a:t>
            </a: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час</a:t>
            </a:r>
          </a:p>
          <a:p>
            <a:pPr marL="0" marR="0">
              <a:lnSpc>
                <a:spcPts val="2400"/>
              </a:lnSpc>
              <a:spcBef>
                <a:spcPts val="479"/>
              </a:spcBef>
              <a:spcAft>
                <a:spcPts val="0"/>
              </a:spcAft>
            </a:pP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Своею</a:t>
            </a: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жизнью</a:t>
            </a: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заплатили</a:t>
            </a:r>
          </a:p>
        </p:txBody>
      </p:sp>
      <p:sp>
        <p:nvSpPr>
          <p:cNvPr id="6" name="object 6"/>
          <p:cNvSpPr txBox="1"/>
          <p:nvPr/>
        </p:nvSpPr>
        <p:spPr>
          <a:xfrm>
            <a:off x="4518977" y="5593892"/>
            <a:ext cx="3905125" cy="3429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За</a:t>
            </a: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счастье</a:t>
            </a: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светлое</a:t>
            </a: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для</a:t>
            </a: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нас...</a:t>
            </a:r>
          </a:p>
        </p:txBody>
      </p:sp>
    </p:spTree>
  </p:cSld>
  <p:clrMapOvr>
    <a:masterClrMapping/>
  </p:clrMapOvr>
</p:sld>
</file>

<file path=ppt/slides/slide5.xml><?xml version="1.0" encoding="utf-8"?>
<p:sld xmlns:p="http://schemas.openxmlformats.org/presentationml/2006/main" xmlns:a="http://schemas.openxmlformats.org/drawingml/2006/main" xmlns:r="http://schemas.openxmlformats.org/officeDocument/2006/relationships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" name="object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cstate="print" r:embed="rId2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</p:spTree>
  </p:cSld>
  <p:clrMapOvr>
    <a:masterClrMapping/>
  </p:clrMapOvr>
</p:sld>
</file>

<file path=ppt/slides/slide6.xml><?xml version="1.0" encoding="utf-8"?>
<p:sld xmlns:p="http://schemas.openxmlformats.org/presentationml/2006/main" xmlns:a="http://schemas.openxmlformats.org/drawingml/2006/main" xmlns:r="http://schemas.openxmlformats.org/officeDocument/2006/relationships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" name="object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cstate="print" r:embed="rId2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415290" y="300775"/>
            <a:ext cx="5430344" cy="185745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2800"/>
              </a:lnSpc>
              <a:spcBef>
                <a:spcPts val="0"/>
              </a:spcBef>
              <a:spcAft>
                <a:spcPts val="0"/>
              </a:spcAft>
            </a:pPr>
            <a:r>
              <a:rPr dirty="0" sz="2800" b="1">
                <a:solidFill>
                  <a:srgbClr val="a82800"/>
                </a:solidFill>
                <a:latin typeface="Calibri"/>
                <a:cs typeface="Calibri"/>
              </a:rPr>
              <a:t>Погибшим</a:t>
            </a:r>
            <a:r>
              <a:rPr dirty="0" sz="2800" b="1">
                <a:solidFill>
                  <a:srgbClr val="a82800"/>
                </a:solidFill>
                <a:latin typeface="Calibri"/>
                <a:cs typeface="Calibri"/>
              </a:rPr>
              <a:t> </a:t>
            </a:r>
            <a:r>
              <a:rPr dirty="0" sz="2800" b="1">
                <a:solidFill>
                  <a:srgbClr val="a82800"/>
                </a:solidFill>
                <a:latin typeface="Calibri"/>
                <a:cs typeface="Calibri"/>
              </a:rPr>
              <a:t>–</a:t>
            </a:r>
          </a:p>
          <a:p>
            <a:pPr marL="0" marR="0">
              <a:lnSpc>
                <a:spcPts val="2400"/>
              </a:lnSpc>
              <a:spcBef>
                <a:spcPts val="485"/>
              </a:spcBef>
              <a:spcAft>
                <a:spcPts val="0"/>
              </a:spcAft>
            </a:pP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Быть</a:t>
            </a: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бессменно</a:t>
            </a: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на</a:t>
            </a: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посту,</a:t>
            </a:r>
          </a:p>
          <a:p>
            <a:pPr marL="0" marR="0">
              <a:lnSpc>
                <a:spcPts val="2400"/>
              </a:lnSpc>
              <a:spcBef>
                <a:spcPts val="480"/>
              </a:spcBef>
              <a:spcAft>
                <a:spcPts val="0"/>
              </a:spcAft>
            </a:pP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Им</a:t>
            </a: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жить</a:t>
            </a: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в</a:t>
            </a: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названьях</a:t>
            </a: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улиц</a:t>
            </a: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и</a:t>
            </a: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в</a:t>
            </a: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былинах.</a:t>
            </a:r>
          </a:p>
          <a:p>
            <a:pPr marL="0" marR="0">
              <a:lnSpc>
                <a:spcPts val="2400"/>
              </a:lnSpc>
              <a:spcBef>
                <a:spcPts val="429"/>
              </a:spcBef>
              <a:spcAft>
                <a:spcPts val="0"/>
              </a:spcAft>
            </a:pP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Их</a:t>
            </a: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подвигов</a:t>
            </a: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святую</a:t>
            </a: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красоту</a:t>
            </a:r>
          </a:p>
          <a:p>
            <a:pPr marL="0" marR="0">
              <a:lnSpc>
                <a:spcPts val="2400"/>
              </a:lnSpc>
              <a:spcBef>
                <a:spcPts val="479"/>
              </a:spcBef>
              <a:spcAft>
                <a:spcPts val="0"/>
              </a:spcAft>
            </a:pP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Отобразят</a:t>
            </a: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художники</a:t>
            </a: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в</a:t>
            </a: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картинах.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3555365" y="2556295"/>
            <a:ext cx="5752433" cy="185745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2800"/>
              </a:lnSpc>
              <a:spcBef>
                <a:spcPts val="0"/>
              </a:spcBef>
              <a:spcAft>
                <a:spcPts val="0"/>
              </a:spcAft>
            </a:pPr>
            <a:r>
              <a:rPr dirty="0" sz="2800" b="1">
                <a:solidFill>
                  <a:srgbClr val="a82800"/>
                </a:solidFill>
                <a:latin typeface="Calibri"/>
                <a:cs typeface="Calibri"/>
              </a:rPr>
              <a:t>Живым</a:t>
            </a:r>
            <a:r>
              <a:rPr dirty="0" sz="2800" b="1">
                <a:solidFill>
                  <a:srgbClr val="a82800"/>
                </a:solidFill>
                <a:latin typeface="Calibri"/>
                <a:cs typeface="Calibri"/>
              </a:rPr>
              <a:t> </a:t>
            </a:r>
            <a:r>
              <a:rPr dirty="0" sz="2800" b="1">
                <a:solidFill>
                  <a:srgbClr val="a82800"/>
                </a:solidFill>
                <a:latin typeface="Calibri"/>
                <a:cs typeface="Calibri"/>
              </a:rPr>
              <a:t>–</a:t>
            </a:r>
          </a:p>
          <a:p>
            <a:pPr marL="0" marR="0">
              <a:lnSpc>
                <a:spcPts val="2400"/>
              </a:lnSpc>
              <a:spcBef>
                <a:spcPts val="485"/>
              </a:spcBef>
              <a:spcAft>
                <a:spcPts val="0"/>
              </a:spcAft>
            </a:pP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Героев</a:t>
            </a: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чтить,</a:t>
            </a: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не</a:t>
            </a: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забывать,</a:t>
            </a:r>
          </a:p>
          <a:p>
            <a:pPr marL="0" marR="0">
              <a:lnSpc>
                <a:spcPts val="2400"/>
              </a:lnSpc>
              <a:spcBef>
                <a:spcPts val="480"/>
              </a:spcBef>
              <a:spcAft>
                <a:spcPts val="0"/>
              </a:spcAft>
            </a:pP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Их</a:t>
            </a: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имена</a:t>
            </a: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хранить</a:t>
            </a: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в</a:t>
            </a: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бессмертных</a:t>
            </a: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списках,</a:t>
            </a:r>
          </a:p>
          <a:p>
            <a:pPr marL="28623" marR="0">
              <a:lnSpc>
                <a:spcPts val="2400"/>
              </a:lnSpc>
              <a:spcBef>
                <a:spcPts val="429"/>
              </a:spcBef>
              <a:spcAft>
                <a:spcPts val="0"/>
              </a:spcAft>
            </a:pP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Об</a:t>
            </a: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их</a:t>
            </a: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отваге</a:t>
            </a: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всем</a:t>
            </a: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напоминать</a:t>
            </a:r>
          </a:p>
          <a:p>
            <a:pPr marL="28623" marR="0">
              <a:lnSpc>
                <a:spcPts val="2400"/>
              </a:lnSpc>
              <a:spcBef>
                <a:spcPts val="479"/>
              </a:spcBef>
              <a:spcAft>
                <a:spcPts val="0"/>
              </a:spcAft>
            </a:pP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И</a:t>
            </a: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класть</a:t>
            </a: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цветы</a:t>
            </a: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к</a:t>
            </a: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подножьям</a:t>
            </a: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обелисков!</a:t>
            </a:r>
          </a:p>
        </p:txBody>
      </p:sp>
    </p:spTree>
  </p:cSld>
  <p:clrMapOvr>
    <a:masterClrMapping/>
  </p:clrMapOvr>
</p:sld>
</file>

<file path=ppt/slides/slide7.xml><?xml version="1.0" encoding="utf-8"?>
<p:sld xmlns:p="http://schemas.openxmlformats.org/presentationml/2006/main" xmlns:a="http://schemas.openxmlformats.org/drawingml/2006/main" xmlns:r="http://schemas.openxmlformats.org/officeDocument/2006/relationships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" name="object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cstate="print" r:embed="rId2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</p:spTree>
  </p:cSld>
  <p:clrMapOvr>
    <a:masterClrMapping/>
  </p:clrMapOvr>
</p:sld>
</file>

<file path=ppt/slides/slide8.xml><?xml version="1.0" encoding="utf-8"?>
<p:sld xmlns:p="http://schemas.openxmlformats.org/presentationml/2006/main" xmlns:a="http://schemas.openxmlformats.org/drawingml/2006/main" xmlns:r="http://schemas.openxmlformats.org/officeDocument/2006/relationships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" name="object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cstate="print" r:embed="rId2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270828" y="362763"/>
            <a:ext cx="1805339" cy="3429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Мой</a:t>
            </a: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прадед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270828" y="728523"/>
            <a:ext cx="3619527" cy="107442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Рассказывал</a:t>
            </a: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мне</a:t>
            </a: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о</a:t>
            </a: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войне.</a:t>
            </a:r>
          </a:p>
          <a:p>
            <a:pPr marL="0" marR="0">
              <a:lnSpc>
                <a:spcPts val="2400"/>
              </a:lnSpc>
              <a:spcBef>
                <a:spcPts val="479"/>
              </a:spcBef>
              <a:spcAft>
                <a:spcPts val="0"/>
              </a:spcAft>
            </a:pP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Как</a:t>
            </a: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в</a:t>
            </a: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танке</a:t>
            </a: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сражались,</a:t>
            </a:r>
          </a:p>
          <a:p>
            <a:pPr marL="0" marR="0">
              <a:lnSpc>
                <a:spcPts val="2400"/>
              </a:lnSpc>
              <a:spcBef>
                <a:spcPts val="480"/>
              </a:spcBef>
              <a:spcAft>
                <a:spcPts val="0"/>
              </a:spcAft>
            </a:pP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Горели</a:t>
            </a: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в</a:t>
            </a: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огне,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270828" y="1825803"/>
            <a:ext cx="2186273" cy="3429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Теряли</a:t>
            </a: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друзей,</a:t>
            </a:r>
          </a:p>
        </p:txBody>
      </p:sp>
      <p:sp>
        <p:nvSpPr>
          <p:cNvPr id="6" name="object 6"/>
          <p:cNvSpPr txBox="1"/>
          <p:nvPr/>
        </p:nvSpPr>
        <p:spPr>
          <a:xfrm>
            <a:off x="270828" y="2191563"/>
            <a:ext cx="2838810" cy="144018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Защищая</a:t>
            </a: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страну.</a:t>
            </a:r>
          </a:p>
          <a:p>
            <a:pPr marL="0" marR="0">
              <a:lnSpc>
                <a:spcPts val="2400"/>
              </a:lnSpc>
              <a:spcBef>
                <a:spcPts val="480"/>
              </a:spcBef>
              <a:spcAft>
                <a:spcPts val="0"/>
              </a:spcAft>
            </a:pP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Победа</a:t>
            </a: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пришла</a:t>
            </a:r>
          </a:p>
          <a:p>
            <a:pPr marL="0" marR="0">
              <a:lnSpc>
                <a:spcPts val="2400"/>
              </a:lnSpc>
              <a:spcBef>
                <a:spcPts val="480"/>
              </a:spcBef>
              <a:spcAft>
                <a:spcPts val="0"/>
              </a:spcAft>
            </a:pP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В</a:t>
            </a: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Сорок</a:t>
            </a: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пятом</a:t>
            </a: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году!</a:t>
            </a:r>
          </a:p>
          <a:p>
            <a:pPr marL="0" marR="0">
              <a:lnSpc>
                <a:spcPts val="2400"/>
              </a:lnSpc>
              <a:spcBef>
                <a:spcPts val="429"/>
              </a:spcBef>
              <a:spcAft>
                <a:spcPts val="0"/>
              </a:spcAft>
            </a:pP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Вечернее</a:t>
            </a: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небо,</a:t>
            </a:r>
          </a:p>
        </p:txBody>
      </p:sp>
      <p:sp>
        <p:nvSpPr>
          <p:cNvPr id="7" name="object 7"/>
          <p:cNvSpPr txBox="1"/>
          <p:nvPr/>
        </p:nvSpPr>
        <p:spPr>
          <a:xfrm>
            <a:off x="270828" y="3654603"/>
            <a:ext cx="2153134" cy="3429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Победы</a:t>
            </a: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салют.</a:t>
            </a:r>
          </a:p>
        </p:txBody>
      </p:sp>
      <p:sp>
        <p:nvSpPr>
          <p:cNvPr id="8" name="object 8"/>
          <p:cNvSpPr txBox="1"/>
          <p:nvPr/>
        </p:nvSpPr>
        <p:spPr>
          <a:xfrm>
            <a:off x="270828" y="4020363"/>
            <a:ext cx="3280810" cy="2171699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Солдаты</a:t>
            </a: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России</a:t>
            </a:r>
          </a:p>
          <a:p>
            <a:pPr marL="0" marR="0">
              <a:lnSpc>
                <a:spcPts val="2400"/>
              </a:lnSpc>
              <a:spcBef>
                <a:spcPts val="479"/>
              </a:spcBef>
              <a:spcAft>
                <a:spcPts val="0"/>
              </a:spcAft>
            </a:pP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Наш</a:t>
            </a: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сон</a:t>
            </a: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берегут.</a:t>
            </a:r>
          </a:p>
          <a:p>
            <a:pPr marL="0" marR="0">
              <a:lnSpc>
                <a:spcPts val="2400"/>
              </a:lnSpc>
              <a:spcBef>
                <a:spcPts val="479"/>
              </a:spcBef>
              <a:spcAft>
                <a:spcPts val="0"/>
              </a:spcAft>
            </a:pP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Я</a:t>
            </a: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вырасту</a:t>
            </a: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-</a:t>
            </a:r>
          </a:p>
          <a:p>
            <a:pPr marL="0" marR="0">
              <a:lnSpc>
                <a:spcPts val="2400"/>
              </a:lnSpc>
              <a:spcBef>
                <a:spcPts val="429"/>
              </a:spcBef>
              <a:spcAft>
                <a:spcPts val="0"/>
              </a:spcAft>
            </a:pP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Детям</a:t>
            </a: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своим</a:t>
            </a: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расскажу,</a:t>
            </a:r>
          </a:p>
          <a:p>
            <a:pPr marL="0" marR="0">
              <a:lnSpc>
                <a:spcPts val="2400"/>
              </a:lnSpc>
              <a:spcBef>
                <a:spcPts val="479"/>
              </a:spcBef>
              <a:spcAft>
                <a:spcPts val="0"/>
              </a:spcAft>
            </a:pP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Как</a:t>
            </a: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прадеды</a:t>
            </a: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их</a:t>
            </a:r>
          </a:p>
          <a:p>
            <a:pPr marL="0" marR="0">
              <a:lnSpc>
                <a:spcPts val="2400"/>
              </a:lnSpc>
              <a:spcBef>
                <a:spcPts val="479"/>
              </a:spcBef>
              <a:spcAft>
                <a:spcPts val="0"/>
              </a:spcAft>
            </a:pP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Защищали</a:t>
            </a: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страну!</a:t>
            </a:r>
          </a:p>
        </p:txBody>
      </p:sp>
    </p:spTree>
  </p:cSld>
  <p:clrMapOvr>
    <a:masterClrMapping/>
  </p:clrMapOvr>
</p:sld>
</file>

<file path=ppt/slides/slide9.xml><?xml version="1.0" encoding="utf-8"?>
<p:sld xmlns:p="http://schemas.openxmlformats.org/presentationml/2006/main" xmlns:a="http://schemas.openxmlformats.org/drawingml/2006/main" xmlns:r="http://schemas.openxmlformats.org/officeDocument/2006/relationships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" name="object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cstate="print" r:embed="rId2"/>
            <a:stretch>
              <a:fillRect/>
            </a:stretch>
          </a:blipFill>
        </p:spPr>
        <p:txBody>
          <a:bodyPr wrap="square" lIns="0" tIns="0" rIns="0" bIns="0" rtlCol="0">
            <a:spAutoFit/>
          </a:bodyPr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2215514" y="637083"/>
            <a:ext cx="4946501" cy="290322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0" marR="0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Войны</a:t>
            </a: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я</a:t>
            </a: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не</a:t>
            </a: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видел,</a:t>
            </a: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но</a:t>
            </a: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знаю,</a:t>
            </a:r>
          </a:p>
          <a:p>
            <a:pPr marL="0" marR="0">
              <a:lnSpc>
                <a:spcPts val="2400"/>
              </a:lnSpc>
              <a:spcBef>
                <a:spcPts val="480"/>
              </a:spcBef>
              <a:spcAft>
                <a:spcPts val="0"/>
              </a:spcAft>
            </a:pP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Как</a:t>
            </a: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трудно</a:t>
            </a: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народу</a:t>
            </a: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пришлось,</a:t>
            </a:r>
          </a:p>
          <a:p>
            <a:pPr marL="0" marR="0">
              <a:lnSpc>
                <a:spcPts val="2400"/>
              </a:lnSpc>
              <a:spcBef>
                <a:spcPts val="479"/>
              </a:spcBef>
              <a:spcAft>
                <a:spcPts val="0"/>
              </a:spcAft>
            </a:pP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И</a:t>
            </a: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голод,</a:t>
            </a: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и</a:t>
            </a: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холод,</a:t>
            </a: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и</a:t>
            </a: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ужас</a:t>
            </a: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–</a:t>
            </a:r>
          </a:p>
          <a:p>
            <a:pPr marL="0" marR="0">
              <a:lnSpc>
                <a:spcPts val="2400"/>
              </a:lnSpc>
              <a:spcBef>
                <a:spcPts val="429"/>
              </a:spcBef>
              <a:spcAft>
                <a:spcPts val="0"/>
              </a:spcAft>
            </a:pP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Всё</a:t>
            </a: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им</a:t>
            </a: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испытать</a:t>
            </a: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довелось.</a:t>
            </a:r>
          </a:p>
          <a:p>
            <a:pPr marL="0" marR="0">
              <a:lnSpc>
                <a:spcPts val="2400"/>
              </a:lnSpc>
              <a:spcBef>
                <a:spcPts val="480"/>
              </a:spcBef>
              <a:spcAft>
                <a:spcPts val="0"/>
              </a:spcAft>
            </a:pP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Пусть</a:t>
            </a: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мирно</a:t>
            </a: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живут</a:t>
            </a: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на</a:t>
            </a: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планете,</a:t>
            </a:r>
          </a:p>
          <a:p>
            <a:pPr marL="0" marR="0">
              <a:lnSpc>
                <a:spcPts val="2400"/>
              </a:lnSpc>
              <a:spcBef>
                <a:spcPts val="480"/>
              </a:spcBef>
              <a:spcAft>
                <a:spcPts val="0"/>
              </a:spcAft>
            </a:pP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Пусть</a:t>
            </a: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дети</a:t>
            </a: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не</a:t>
            </a: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знают</a:t>
            </a: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войны,</a:t>
            </a:r>
          </a:p>
          <a:p>
            <a:pPr marL="0" marR="0">
              <a:lnSpc>
                <a:spcPts val="2400"/>
              </a:lnSpc>
              <a:spcBef>
                <a:spcPts val="479"/>
              </a:spcBef>
              <a:spcAft>
                <a:spcPts val="0"/>
              </a:spcAft>
            </a:pP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Пусть</a:t>
            </a: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яркое</a:t>
            </a: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солнышко</a:t>
            </a: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светит!</a:t>
            </a:r>
          </a:p>
          <a:p>
            <a:pPr marL="0" marR="0">
              <a:lnSpc>
                <a:spcPts val="2400"/>
              </a:lnSpc>
              <a:spcBef>
                <a:spcPts val="479"/>
              </a:spcBef>
              <a:spcAft>
                <a:spcPts val="0"/>
              </a:spcAft>
            </a:pP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Мы</a:t>
            </a: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дружной</a:t>
            </a: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семьёй</a:t>
            </a: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быть</a:t>
            </a: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dirty="0" sz="2400" b="1">
                <a:solidFill>
                  <a:srgbClr val="000000"/>
                </a:solidFill>
                <a:latin typeface="Calibri"/>
                <a:cs typeface="Calibri"/>
              </a:rPr>
              <a:t>должны!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eme Office">
  <a:themeElements>
    <a:clrScheme name="Standard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Standard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Standard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PresentationFormat>On-screen Show (4:3)</PresentationFormat>
  <ScaleCrop>false</ScaleCrop>
  <LinksUpToDate>false</LinksUpToDate>
  <SharedDoc>false</SharedDoc>
  <HyperlinksChanged>false</HyperlinksChanged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PowerPoint</dc:title>
  <cp:revision>1</cp:revision>
  <dcterms:modified xsi:type="dcterms:W3CDTF">2023-06-01T08:35:25-05:00</dcterms:modified>
</cp:coreProperties>
</file>