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Мы расскажем ВАМ «Как сделать интересный буклет.»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352928" cy="518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482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Обсудим нашу тему</a:t>
            </a:r>
            <a:endParaRPr lang="ru-RU" dirty="0"/>
          </a:p>
        </p:txBody>
      </p:sp>
      <p:pic>
        <p:nvPicPr>
          <p:cNvPr id="3074" name="Picture 2" descr="C:\Users\РЕТ\Desktop\2023 календарь\2023\изменения питание апрель04\IMG_20220113_0314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30376"/>
            <a:ext cx="4038600" cy="286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РЕТ\Desktop\2023 календарь\2023\изменения питание апрель04\IMG_20220113_0833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20888"/>
            <a:ext cx="4038600" cy="303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69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 составления буклета</a:t>
            </a:r>
            <a:endParaRPr lang="ru-RU" dirty="0"/>
          </a:p>
        </p:txBody>
      </p:sp>
      <p:pic>
        <p:nvPicPr>
          <p:cNvPr id="4098" name="Picture 2" descr="C:\Users\РЕТ\Desktop\2023 календарь\2023\изменения питание апрель04\IMG_20220113_0835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77146"/>
            <a:ext cx="4038600" cy="277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РЕТ\Desktop\2023 календарь\2023\изменения питание апрель04\IMG_20220113_0838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61853"/>
            <a:ext cx="4038600" cy="240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10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dirty="0" smtClean="0"/>
              <a:t>Мы расскажем ВАМ «Как вести себя на водных объектах весной»</a:t>
            </a:r>
            <a:endParaRPr lang="ru-RU" dirty="0"/>
          </a:p>
        </p:txBody>
      </p:sp>
      <p:pic>
        <p:nvPicPr>
          <p:cNvPr id="5122" name="Picture 2" descr="C:\Users\РЕТ\Desktop\2023 календарь\2023\изменения питание апрель04\IMG_20220113_0313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835292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49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27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Мы расскажем ВАМ «Как сделать интересный буклет.»</vt:lpstr>
      <vt:lpstr>Обсудим нашу тему</vt:lpstr>
      <vt:lpstr>Этап составления буклета</vt:lpstr>
      <vt:lpstr>Мы расскажем ВАМ «Как вести себя на водных объектах весной»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Конечный итог</dc:title>
  <dc:creator>РЕТ</dc:creator>
  <cp:lastModifiedBy>РЕТ</cp:lastModifiedBy>
  <cp:revision>3</cp:revision>
  <dcterms:created xsi:type="dcterms:W3CDTF">2023-06-01T09:57:34Z</dcterms:created>
  <dcterms:modified xsi:type="dcterms:W3CDTF">2023-06-01T10:19:45Z</dcterms:modified>
</cp:coreProperties>
</file>