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Графический объект1"/>
          <p:cNvPicPr/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323528" y="404663"/>
            <a:ext cx="8496944" cy="612068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1"/>
          <p:cNvPicPr/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251520" y="188640"/>
            <a:ext cx="8640959" cy="648072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1"/>
          <p:cNvPicPr/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251520" y="260648"/>
            <a:ext cx="8640960" cy="616952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Графический объект1"/>
          <p:cNvPicPr/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251520" y="188640"/>
            <a:ext cx="8568952" cy="648072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</cp:revision>
  <dcterms:created xsi:type="dcterms:W3CDTF">2018-07-19T14:11:30Z</dcterms:created>
  <dcterms:modified xsi:type="dcterms:W3CDTF">2018-07-19T14:21:14Z</dcterms:modified>
</cp:coreProperties>
</file>