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0" r:id="rId3"/>
    <p:sldId id="287" r:id="rId4"/>
    <p:sldId id="263" r:id="rId5"/>
    <p:sldId id="289" r:id="rId6"/>
    <p:sldId id="268" r:id="rId7"/>
    <p:sldId id="257" r:id="rId8"/>
    <p:sldId id="273" r:id="rId9"/>
    <p:sldId id="271" r:id="rId10"/>
    <p:sldId id="272" r:id="rId11"/>
    <p:sldId id="275" r:id="rId12"/>
    <p:sldId id="258" r:id="rId13"/>
    <p:sldId id="276" r:id="rId14"/>
    <p:sldId id="277" r:id="rId15"/>
    <p:sldId id="274" r:id="rId16"/>
    <p:sldId id="259" r:id="rId17"/>
    <p:sldId id="260" r:id="rId18"/>
    <p:sldId id="278" r:id="rId19"/>
    <p:sldId id="26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08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08F1A8-3178-423A-A4E0-FED94FD2915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5B43CB-7A6B-4E61-9C6E-52CB039122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B43CB-7A6B-4E61-9C6E-52CB03912293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1AB76-7735-46BA-997E-F3FF0E954271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17B52-3CB3-4FE2-8C9C-C78E0B5AA6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Отчёт о проделанной работе воспитателей группы 6 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за 2022-2023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учебный год.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92080" y="5085184"/>
            <a:ext cx="3159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Воспитатели: Завалишина В.В.</a:t>
            </a:r>
          </a:p>
          <a:p>
            <a:r>
              <a:rPr lang="ru-RU" dirty="0" smtClean="0"/>
              <a:t>                          Мироненко С.В.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Наблюдения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САД\WhatsApp Image 2023-05-22 at 16.10.24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149080"/>
            <a:ext cx="3312368" cy="2006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САД\WhatsApp Image 2023-05-22 at 16.18.19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772816"/>
            <a:ext cx="2862318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E:\САД\WhatsApp Image 2023-05-22 at 16.36.4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9082" y="1772816"/>
            <a:ext cx="335169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hatsApp Image 2022-05-21 at 00.32.08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71800" y="1772816"/>
            <a:ext cx="2700300" cy="4392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Нравственно−патриотическое</a:t>
            </a:r>
            <a:r>
              <a:rPr lang="ru-RU" dirty="0" smtClean="0"/>
              <a:t> воспитание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971600" y="1600201"/>
            <a:ext cx="7715200" cy="41330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7" name="Picture 3" descr="E:\САД\WhatsApp Image 2023-05-22 at 16.53.4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280" y="2348881"/>
            <a:ext cx="2051720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WhatsApp Image 2023-05-19 at 15.18.1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3833664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WhatsApp Image 2023-05-19 at 15.00.03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07704" y="1484784"/>
            <a:ext cx="4176464" cy="2461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hatsApp Image 2022-12-03 at 16.01.23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861048"/>
            <a:ext cx="3151925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Акции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2" name="Рисунок 11" descr="WhatsApp Image 2023-05-19 at 14.51.44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1572" y="1412776"/>
            <a:ext cx="3360374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E:\САД\WhatsApp Image 2023-05-22 at 16.49.0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7456" y="2060848"/>
            <a:ext cx="4896544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E:\САД\WhatsApp Image 2023-05-22 at 15.14.3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933056"/>
            <a:ext cx="3454919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Мастер−классы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4525963"/>
          </a:xfrm>
        </p:spPr>
        <p:txBody>
          <a:bodyPr/>
          <a:lstStyle/>
          <a:p>
            <a:endParaRPr lang="ru-RU"/>
          </a:p>
        </p:txBody>
      </p:sp>
      <p:pic>
        <p:nvPicPr>
          <p:cNvPr id="6" name="Содержимое 5" descr="WhatsApp Image 2023-05-19 at 15.03.2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1508" y="1988840"/>
            <a:ext cx="5472608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8" name="Picture 2" descr="E:\САД\WhatsApp Image 2023-05-22 at 17.07.0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196751"/>
            <a:ext cx="3096343" cy="27557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E:\САД\WhatsApp Image 2023-05-23 at 22.46.0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4007429"/>
            <a:ext cx="3096344" cy="2850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Выставки</a:t>
            </a:r>
            <a:endParaRPr lang="ru-RU" dirty="0"/>
          </a:p>
        </p:txBody>
      </p:sp>
      <p:pic>
        <p:nvPicPr>
          <p:cNvPr id="10" name="Содержимое 9" descr="WhatsApp Image 2023-05-19 at 15.20.22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340768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E:\САД\WhatsApp Image 2023-05-22 at 15.39.3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93096"/>
            <a:ext cx="3491880" cy="23584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8" name="Picture 4" descr="E:\САД\WhatsApp Image 2023-05-22 at 17.28.5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4365104"/>
            <a:ext cx="319048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САД\WhatsApp Image 2023-05-22 at 16.16.30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1268760"/>
            <a:ext cx="2117035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Мероприятия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САД\WhatsApp Image 2023-05-22 at 15.59.2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9113" y="1268760"/>
            <a:ext cx="334488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E:\САД\WhatsApp Image 2023-05-22 at 16.09.10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68760"/>
            <a:ext cx="352839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E:\САД\WhatsApp Image 2023-05-23 at 22.12.59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1196752"/>
            <a:ext cx="216024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E:\САД\WhatsApp Image 2023-05-26 at 15.06.1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79712" y="4081154"/>
            <a:ext cx="5400600" cy="27768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Праздники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WhatsApp Image 2022-11-25 at 18.27.42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138" y="3933055"/>
            <a:ext cx="3491775" cy="2664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E:\САД\WhatsApp Image 2023-05-23 at 22.31.14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916832"/>
            <a:ext cx="5112568" cy="41944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E:\САД\WhatsApp Image 2023-05-23 at 22.33.4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6844" y="1412776"/>
            <a:ext cx="3447044" cy="2401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Развлечения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E:\САД\WhatsApp Image 2023-05-22 at 16.06.2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96493"/>
            <a:ext cx="6136682" cy="27615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1" name="Picture 3" descr="E:\САД\WhatsApp Image 2023-05-22 at 15.37.11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6814" y="1772816"/>
            <a:ext cx="3177186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E:\САД\WhatsApp Image 2023-05-22 at 15.38.3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1772816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E:\САД\WhatsApp Image 2023-05-22 at 15.16.5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772816"/>
            <a:ext cx="3072341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Дни рождения</a:t>
            </a:r>
            <a:endParaRPr lang="ru-RU" dirty="0"/>
          </a:p>
        </p:txBody>
      </p:sp>
      <p:pic>
        <p:nvPicPr>
          <p:cNvPr id="8" name="Рисунок 7" descr="WhatsApp Image 2023-05-19 at 15.23.4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340768"/>
            <a:ext cx="3995936" cy="3207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WhatsApp Image 2022-11-25 at 18.27.38 (2)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6291" y="1268760"/>
            <a:ext cx="3927709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314" name="Picture 2" descr="E:\САД\WhatsApp Image 2023-05-22 at 15.50.0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752" y="4417474"/>
            <a:ext cx="4680520" cy="2440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40" name="Picture 4" descr="E:\САД\WhatsApp Image 2023-05-22 at 17.07.3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3671" y="2708920"/>
            <a:ext cx="2970329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E:\САД\WhatsApp Image 2023-05-22 at 17.04.3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4337720"/>
            <a:ext cx="298037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WhatsApp Image 2022-05-19 at 23.23.39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2606824"/>
            <a:ext cx="3188382" cy="42511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3" descr="E:\САД\WhatsApp Image 2023-05-22 at 17.09.17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1412775"/>
            <a:ext cx="2520280" cy="29763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группы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>
              <a:spcAft>
                <a:spcPts val="1200"/>
              </a:spcAft>
            </a:pPr>
            <a:r>
              <a:rPr lang="ru-RU" dirty="0" smtClean="0"/>
              <a:t>В группе 6 </a:t>
            </a:r>
            <a:r>
              <a:rPr lang="en-US" dirty="0" smtClean="0"/>
              <a:t> </a:t>
            </a:r>
            <a:r>
              <a:rPr lang="ru-RU" dirty="0" smtClean="0"/>
              <a:t>1</a:t>
            </a:r>
            <a:r>
              <a:rPr lang="en-US" dirty="0" smtClean="0"/>
              <a:t>6</a:t>
            </a:r>
            <a:r>
              <a:rPr lang="ru-RU" dirty="0" smtClean="0"/>
              <a:t> детей</a:t>
            </a:r>
            <a:r>
              <a:rPr lang="en-US" dirty="0" smtClean="0"/>
              <a:t> </a:t>
            </a:r>
            <a:r>
              <a:rPr lang="ru-RU" dirty="0" smtClean="0"/>
              <a:t>в возрасте от 3 до 4 лет, из них 6 девочек и 10 мальчиков. 20 детей в возрасте от 4 до 5 лет, из них 13 девочек и 7 мальчиков.</a:t>
            </a:r>
          </a:p>
          <a:p>
            <a:pPr>
              <a:spcAft>
                <a:spcPts val="1200"/>
              </a:spcAft>
            </a:pPr>
            <a:r>
              <a:rPr lang="ru-RU" dirty="0" smtClean="0"/>
              <a:t>На протяжении учебного года дети развивались согласно возрасту и по всем направлениям развития показали хорошие результаты и положительную динамику.</a:t>
            </a:r>
          </a:p>
          <a:p>
            <a:pPr>
              <a:spcAft>
                <a:spcPts val="1200"/>
              </a:spcAft>
            </a:pPr>
            <a:r>
              <a:rPr lang="ru-RU" dirty="0" smtClean="0"/>
              <a:t>Работа в нашей группе проводилась в соответствии с годовым планом на учебный год.</a:t>
            </a: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Привитие самостоятельности и культурно-гигиенических навыков</a:t>
            </a:r>
            <a:endParaRPr lang="ru-RU" dirty="0"/>
          </a:p>
        </p:txBody>
      </p:sp>
      <p:pic>
        <p:nvPicPr>
          <p:cNvPr id="4" name="Содержимое 3" descr="WhatsApp Image 2023-05-19 at 20.40.53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556792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hatsApp Image 2023-05-19 at 20.41.4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1628800"/>
            <a:ext cx="2928325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hatsApp Image 2022-11-25 at 18.57.4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077072"/>
            <a:ext cx="3240360" cy="2413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WhatsApp Image 2022-12-03 at 16.01.47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52120" y="4077072"/>
            <a:ext cx="2880320" cy="2457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</a:t>
            </a:r>
            <a:endParaRPr lang="ru-RU" dirty="0"/>
          </a:p>
        </p:txBody>
      </p:sp>
      <p:pic>
        <p:nvPicPr>
          <p:cNvPr id="12" name="Содержимое 11" descr="20191029_1149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00191" y="3501006"/>
            <a:ext cx="2517745" cy="3356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WhatsApp Image 2022-12-03 at 16.07.1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4327854"/>
            <a:ext cx="3744416" cy="25301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WhatsApp Image 2022-12-03 at 17.24.1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1484784"/>
            <a:ext cx="2641949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hatsApp Image 2023-05-19 at 20.43.01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1412776"/>
            <a:ext cx="384042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Игры</a:t>
            </a:r>
            <a:endParaRPr lang="ru-RU" dirty="0"/>
          </a:p>
        </p:txBody>
      </p:sp>
      <p:pic>
        <p:nvPicPr>
          <p:cNvPr id="5" name="Рисунок 4" descr="WhatsApp Image 2022-11-25 at 18.27.39 (1)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780928"/>
            <a:ext cx="2768018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WhatsApp Image 2022-12-03 at 16.02.1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124744"/>
            <a:ext cx="2742062" cy="1800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E:\САД\WhatsApp Image 2023-05-22 at 16.02.3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2852936"/>
            <a:ext cx="2958329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E:\САД\WhatsApp Image 2023-05-26 at 15.01.26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4697760"/>
            <a:ext cx="288032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Физическое развитие</a:t>
            </a:r>
            <a:endParaRPr lang="ru-RU" dirty="0"/>
          </a:p>
        </p:txBody>
      </p:sp>
      <p:pic>
        <p:nvPicPr>
          <p:cNvPr id="8" name="Содержимое 7" descr="WhatsApp Image 2023-05-19 at 15.21.18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342686"/>
            <a:ext cx="3888432" cy="2714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WhatsApp Image 2023-05-19 at 14.57.11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3984701"/>
            <a:ext cx="3744416" cy="28732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WhatsApp Image 2023-05-19 at 15.10.1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20072" y="1484784"/>
            <a:ext cx="352839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САД\WhatsApp Image 2023-05-26 at 14.27.21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959677"/>
            <a:ext cx="3528392" cy="2898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Занятия</a:t>
            </a:r>
            <a:endParaRPr lang="ru-RU" dirty="0"/>
          </a:p>
        </p:txBody>
      </p:sp>
      <p:pic>
        <p:nvPicPr>
          <p:cNvPr id="8" name="Рисунок 7" descr="WhatsApp Image 2022-12-03 at 15.59.2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356992"/>
            <a:ext cx="260819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WhatsApp Image 2022-11-25 at 18.27.39 (2)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576" y="2276872"/>
            <a:ext cx="411442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 descr="E:\САД\WhatsApp Image 2023-05-22 at 16.51.32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2204864"/>
            <a:ext cx="2304256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E:\САД\WhatsApp Image 2023-05-22 at 17.06.07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916832"/>
            <a:ext cx="2555776" cy="14972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Безопасность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WhatsApp Image 2022-11-25 at 19.07.4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2617050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E:\САД\WhatsApp Image 2023-05-22 at 15.12.27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149080"/>
            <a:ext cx="3036845" cy="2277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E:\САД\WhatsApp Image 2023-05-23 at 21.49.30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700808"/>
            <a:ext cx="316835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E:\САД\WhatsApp Image 2023-05-26 at 15.04.38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1668" y="4409728"/>
            <a:ext cx="2992332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hatsApp Image 2022-11-25 at 18.26.25 (1)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1268760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Прогулки</a:t>
            </a:r>
            <a:endParaRPr lang="ru-RU" dirty="0"/>
          </a:p>
        </p:txBody>
      </p:sp>
      <p:pic>
        <p:nvPicPr>
          <p:cNvPr id="9" name="Содержимое 8" descr="WhatsApp Image 2023-05-19 at 20.45.07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1520" y="3861048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САД\WhatsApp Image 2023-05-22 at 15.17.24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196752"/>
            <a:ext cx="2592288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E:\САД\WhatsApp Image 2023-05-26 at 14.26.12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4509120"/>
            <a:ext cx="360040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123</Words>
  <Application>Microsoft Office PowerPoint</Application>
  <PresentationFormat>Экран (4:3)</PresentationFormat>
  <Paragraphs>25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Отчёт о проделанной работе воспитателей группы 6  за 2022-2023 учебный год. </vt:lpstr>
      <vt:lpstr>Характеристика группы </vt:lpstr>
      <vt:lpstr>Привитие самостоятельности и культурно-гигиенических навыков</vt:lpstr>
      <vt:lpstr>Труд</vt:lpstr>
      <vt:lpstr>Игры</vt:lpstr>
      <vt:lpstr>Физическое развитие</vt:lpstr>
      <vt:lpstr>Занятия</vt:lpstr>
      <vt:lpstr>Безопасность</vt:lpstr>
      <vt:lpstr>Прогулки</vt:lpstr>
      <vt:lpstr>Наблюдения</vt:lpstr>
      <vt:lpstr>Нравственно−патриотическое воспитание</vt:lpstr>
      <vt:lpstr>Акции</vt:lpstr>
      <vt:lpstr>Мастер−классы</vt:lpstr>
      <vt:lpstr>Выставки</vt:lpstr>
      <vt:lpstr>Мероприятия</vt:lpstr>
      <vt:lpstr>Праздники</vt:lpstr>
      <vt:lpstr>Развлечения</vt:lpstr>
      <vt:lpstr>Дни рождения</vt:lpstr>
      <vt:lpstr>Взаимодействие с родителями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Маргарита</dc:creator>
  <cp:lastModifiedBy>Маргарита</cp:lastModifiedBy>
  <cp:revision>101</cp:revision>
  <dcterms:created xsi:type="dcterms:W3CDTF">2022-05-11T20:51:28Z</dcterms:created>
  <dcterms:modified xsi:type="dcterms:W3CDTF">2023-06-01T12:25:53Z</dcterms:modified>
</cp:coreProperties>
</file>