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4ECBD2-67FB-4918-B6C9-9160873573DD}" v="131" dt="2021-02-28T16:11:51.4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565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244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6596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882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74950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597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1593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546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635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50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137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357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210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0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45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05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E5751-1F09-48F5-8C1D-B4901811DED7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0A90353-687B-4FC3-B859-2B987579C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321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    </a:t>
            </a:r>
            <a:r>
              <a:rPr lang="ru-RU" sz="3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проектная деятельность: что это такое и как ее организовать.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8931502" cy="200267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Подготовили воспитатели 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МБДОУ Детский сад 119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r>
              <a:rPr lang="ru-RU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Бражникова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Н.Ю.,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Чистова Е.А.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90130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«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жизнь ненужных вещей»- работа в творческой мастерской, изготовление поделок из бросового материала  «Берегите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природу!».</a:t>
            </a:r>
          </a:p>
        </p:txBody>
      </p:sp>
      <p:pic>
        <p:nvPicPr>
          <p:cNvPr id="3" name="Рисунок 2" descr="C:\Users\Ket\Downloads\новый коллаж.7Шjpg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7967" y="2205037"/>
            <a:ext cx="5135671" cy="2141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802" y="4346532"/>
            <a:ext cx="5181600" cy="261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9781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1917" y="893566"/>
            <a:ext cx="5164138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7708" y="3696688"/>
            <a:ext cx="5048250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9705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9660" y="1302707"/>
            <a:ext cx="9612205" cy="3895594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метод проектов в работе с детьми – это оптимальный, инновационный и перспективный метод, который должен занять свое достойное место в системе дошкольного  образования.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работы над проектом была создана атмосфера сотрудничества с ребенком, любознательность и устойчивый интерес к поставленной проблеме. Дети изменили свое мнение о мусоре и научились «давать вторую жизнь» ненужным вещам.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404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Китайская пословица гласит: “Расскажи – и я забуду, покажи – и я запомню, дай попробовать и я пойму”.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90"/>
            <a:ext cx="10095050" cy="3037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к контакту и взаимодействию с окружающим миром, желание находить и решать новые задачи является одним из важнейших качеств человека. Ребенок с самого рождения является первооткрывателем, исследователем того мира, который его окружает. Ребенок усваивает все прочно и надолго, когда слышит, видит и делает все сам. Поэтому проектно-исследовательская деятельность занимает прочное место в работе детских садов. Она стала интересным и увлекательным процессом, как для детей, так и для взрослых.</a:t>
            </a:r>
          </a:p>
        </p:txBody>
      </p:sp>
    </p:spTree>
    <p:extLst>
      <p:ext uri="{BB962C8B-B14F-4D97-AF65-F5344CB8AC3E}">
        <p14:creationId xmlns:p14="http://schemas.microsoft.com/office/powerpoint/2010/main" val="2476949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проектная деятельность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осознанная, рефлексируемая добыча новых знаний, в ней проявляются творческие способности, которые, в свою очередь, успешно развиваются в ходе самостоятельного поиска.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249" y="3219189"/>
            <a:ext cx="10759857" cy="2993721"/>
          </a:xfrm>
        </p:spPr>
        <p:txBody>
          <a:bodyPr>
            <a:normAutofit/>
          </a:bodyPr>
          <a:lstStyle/>
          <a:p>
            <a:pPr marL="1828800" lvl="4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взаимодействия с окружающей средой;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поэтапную практическую деятельность по достижению поставленной цели.</a:t>
            </a:r>
          </a:p>
          <a:p>
            <a:pPr marL="342900" lvl="4" indent="-342900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организации педагогического процесса, основанный на взаимодействии педагога и воспитанника;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20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Проектно-исследовательская деятельность детей включает следующие элементы: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и постановка проблемы (выбор темы исследования);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выработка гипотез;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 предложение возможных вариантов решения;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материала;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полученных данных;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и представление проекта (сообщение, доклад, создание макета и т.п.)</a:t>
            </a:r>
          </a:p>
        </p:txBody>
      </p:sp>
    </p:spTree>
    <p:extLst>
      <p:ext uri="{BB962C8B-B14F-4D97-AF65-F5344CB8AC3E}">
        <p14:creationId xmlns:p14="http://schemas.microsoft.com/office/powerpoint/2010/main" val="183986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Оптимальные условия для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исследовательской проектной  работы детей 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957263" cy="4064847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Поддержание повышенного интереса детей к занятиям, наполняя их опытами, экспериментами, исследованиями, наблюдениями.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 группе благоприятного микроклимата, где приветствуется и поощряется интерес к обследованию, наблюдению, самостоятельному экспериментированию.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 группе и в саду комфортных и методически грамотных условий для детского экспериментирования на занятиях и в самостоятельной творческой деятельности детей.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 группах уголков, зон для экспериментирования, где дети могли бы повторить проделанные вместе со взрослыми опыты самостоятельно в свободное время.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Предварительное тестирование детей для выявления их интересов к исследованиям и экспериментированию с определенными объектами, о чем они хотят узнать, что исследовать, и помочь им реализовать их планы.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ребенка ставить вопросы и составлять план исследовательской работы, делать зарисовки, схемы, знаки в процессе исследовательской  деятельности.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ребенка наблюдать, замечать изменения, сопоставлять результаты, сравнивать, анализировать, делать выводы и обобщения.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методов стимулирования и поощрения детей – активных исследователей.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родителей к исследовательским детским проектам. Проведение консультаций по созданию условий для экспериментирования в домашних условиях.</a:t>
            </a:r>
            <a:b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600" dirty="0"/>
              <a:t/>
            </a:r>
            <a:br>
              <a:rPr lang="ru-RU" sz="5600" dirty="0"/>
            </a:br>
            <a:r>
              <a:rPr lang="ru-RU" sz="5600" dirty="0"/>
              <a:t/>
            </a:r>
            <a:br>
              <a:rPr lang="ru-RU" sz="5600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042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эффективности детской исследовательской проектной деятельности 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10120102" cy="4014743"/>
          </a:xfrm>
        </p:spPr>
        <p:txBody>
          <a:bodyPr>
            <a:normAutofit fontScale="85000" lnSpcReduction="10000"/>
          </a:bodyPr>
          <a:lstStyle/>
          <a:p>
            <a:pPr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Самостоятельность и добровольность участия в исследовательской деятельности.</a:t>
            </a:r>
          </a:p>
          <a:p>
            <a:pPr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Системность и учет возрастных особенностей ребенка.</a:t>
            </a:r>
          </a:p>
          <a:p>
            <a:pPr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Важно, чтобы рядом находились взрослые, которые достаточно деликатны, чтобы ребенка-исследователя не ломать, не навязывать ему свое видение мира, не подменять своими действиями. Ребенок может ошибиться, но это будет его ошибка, его опыт. Методом проб и ошибок человек познает мир и приходит к правильным выводам. Пусть это будет маленький результат, но это результат, к которому ребенок пришел сам, самостоятельно ( конечно же  под умелом ненавязчивом руководстве педагога или родителя).</a:t>
            </a:r>
          </a:p>
          <a:p>
            <a:pPr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Презентация и оценка деятельности ребенка. Результаты исследовательской работы важно оценить для того, чтобы поднять самооценку в глазах самого ребенка и в кругу сверстников. Обязательно нужно организовать итоговую презентацию исследовательской деятельности, и тем самым создать условия для опосредованного обучения сверстников.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291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Исследовательские проекты классифицируются: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по составу участников;</a:t>
            </a:r>
          </a:p>
          <a:p>
            <a:r>
              <a:rPr lang="ru-RU" sz="4000" dirty="0"/>
              <a:t> по целевой установке;</a:t>
            </a:r>
          </a:p>
          <a:p>
            <a:r>
              <a:rPr lang="ru-RU" sz="4000" dirty="0"/>
              <a:t> по тематике;</a:t>
            </a:r>
          </a:p>
          <a:p>
            <a:r>
              <a:rPr lang="ru-RU" sz="4000" dirty="0"/>
              <a:t> по срокам реализации.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3388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32481"/>
            <a:ext cx="10370622" cy="4565611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Проектно-исследовательская деятельность органично вписывается в систему работы детского сада. Она активно вплетается во все виды деятельности и составляет с ними единое целое. Детские исследовательские проекты  –  эффективный, современный, дидактически оправданный  метод обучения дошкольников.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677334" y="6041361"/>
            <a:ext cx="8596668" cy="326387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337" y="2969712"/>
            <a:ext cx="4822717" cy="3614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5212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291" y="613776"/>
            <a:ext cx="10839718" cy="5624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194465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579</TotalTime>
  <Words>540</Words>
  <Application>Microsoft Office PowerPoint</Application>
  <PresentationFormat>Произвольный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    Исследовательская проектная деятельность: что это такое и как ее организовать.</vt:lpstr>
      <vt:lpstr>Китайская пословица гласит: “Расскажи – и я забуду, покажи – и я запомню, дай попробовать и я пойму”. </vt:lpstr>
      <vt:lpstr>Исследовательская проектная деятельность – это осознанная, рефлексируемая добыча новых знаний, в ней проявляются творческие способности, которые, в свою очередь, успешно развиваются в ходе самостоятельного поиска.</vt:lpstr>
      <vt:lpstr>Проектно-исследовательская деятельность детей включает следующие элементы: </vt:lpstr>
      <vt:lpstr>Оптимальные условия для исследовательской проектной  работы детей :   </vt:lpstr>
      <vt:lpstr>Критерии эффективности детской исследовательской проектной деятельности :   </vt:lpstr>
      <vt:lpstr>Исследовательские проекты классифицируются:</vt:lpstr>
      <vt:lpstr>Проектно-исследовательская деятельность органично вписывается в систему работы детского сада. Она активно вплетается во все виды деятельности и составляет с ними единое целое. Детские исследовательские проекты  –  эффективный, современный, дидактически оправданный  метод обучения дошкольников. </vt:lpstr>
      <vt:lpstr>Презентация PowerPoint</vt:lpstr>
      <vt:lpstr>«Новая жизнь ненужных вещей»- работа в творческой мастерской, изготовление поделок из бросового материала  «Берегите природу!».</vt:lpstr>
      <vt:lpstr>Презентация PowerPoint</vt:lpstr>
      <vt:lpstr>Таким образом, метод проектов в работе с детьми – это оптимальный, инновационный и перспективный метод, который должен занять свое достойное место в системе дошкольного  образования. В ходе работы над проектом была создана атмосфера сотрудничества с ребенком, любознательность и устойчивый интерес к поставленной проблеме. Дети изменили свое мнение о мусоре и научились «давать вторую жизнь» ненужным вещам.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Maxim Tanasyuk</dc:creator>
  <cp:lastModifiedBy>Ket</cp:lastModifiedBy>
  <cp:revision>29</cp:revision>
  <dcterms:created xsi:type="dcterms:W3CDTF">2015-11-12T22:03:03Z</dcterms:created>
  <dcterms:modified xsi:type="dcterms:W3CDTF">2023-06-01T18:12:24Z</dcterms:modified>
</cp:coreProperties>
</file>