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60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0231E-32DA-42B8-ABD2-87EB86246789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082F7-2D03-4284-A873-00707D3D7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286908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285728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</a:rPr>
              <a:t>муниципальное автономное дошкольное образовательное </a:t>
            </a:r>
            <a:r>
              <a:rPr lang="ru-RU" sz="1600" b="1" dirty="0" smtClean="0">
                <a:solidFill>
                  <a:srgbClr val="0070C0"/>
                </a:solidFill>
              </a:rPr>
              <a:t>учреждение города </a:t>
            </a:r>
            <a:r>
              <a:rPr lang="ru-RU" sz="1600" b="1" dirty="0">
                <a:solidFill>
                  <a:srgbClr val="0070C0"/>
                </a:solidFill>
              </a:rPr>
              <a:t>Калининграда центр развития ребенка </a:t>
            </a:r>
            <a:r>
              <a:rPr lang="ru-RU" sz="1600" b="1" dirty="0" err="1">
                <a:solidFill>
                  <a:srgbClr val="0070C0"/>
                </a:solidFill>
              </a:rPr>
              <a:t>д</a:t>
            </a:r>
            <a:r>
              <a:rPr lang="ru-RU" sz="1600" b="1" dirty="0">
                <a:solidFill>
                  <a:srgbClr val="0070C0"/>
                </a:solidFill>
              </a:rPr>
              <a:t>/сад № 53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142984"/>
            <a:ext cx="664373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Образовательная деятельность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образовательная область «Познание»</a:t>
            </a:r>
            <a:endParaRPr lang="ru-RU" sz="3200" b="1" dirty="0">
              <a:solidFill>
                <a:srgbClr val="0070C0"/>
              </a:solidFill>
            </a:endParaRPr>
          </a:p>
          <a:p>
            <a:endParaRPr lang="ru-RU" baseline="0" dirty="0" smtClean="0"/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«</a:t>
            </a:r>
            <a:r>
              <a:rPr lang="ru-RU" sz="4000" b="1" dirty="0" err="1">
                <a:solidFill>
                  <a:srgbClr val="FF0000"/>
                </a:solidFill>
              </a:rPr>
              <a:t>Федорина</a:t>
            </a:r>
            <a:r>
              <a:rPr lang="ru-RU" sz="4000" b="1" dirty="0">
                <a:solidFill>
                  <a:srgbClr val="FF0000"/>
                </a:solidFill>
              </a:rPr>
              <a:t> посуда»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4721662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r>
              <a:rPr lang="ru-RU" sz="2400" b="1" dirty="0" err="1">
                <a:solidFill>
                  <a:srgbClr val="002060"/>
                </a:solidFill>
              </a:rPr>
              <a:t>Подолещенкова</a:t>
            </a:r>
            <a:r>
              <a:rPr lang="ru-RU" sz="2400" b="1" dirty="0">
                <a:solidFill>
                  <a:srgbClr val="002060"/>
                </a:solidFill>
              </a:rPr>
              <a:t> Н.Н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5460326"/>
            <a:ext cx="2970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г</a:t>
            </a:r>
            <a:r>
              <a:rPr lang="ru-RU" b="1" dirty="0">
                <a:solidFill>
                  <a:srgbClr val="0070C0"/>
                </a:solidFill>
              </a:rPr>
              <a:t>. </a:t>
            </a:r>
            <a:r>
              <a:rPr lang="ru-RU" b="1" dirty="0" smtClean="0">
                <a:solidFill>
                  <a:srgbClr val="0070C0"/>
                </a:solidFill>
              </a:rPr>
              <a:t>Калининград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Дидактичеккие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игры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Расширение </a:t>
            </a:r>
            <a:r>
              <a:rPr lang="ru-RU" b="1" dirty="0">
                <a:solidFill>
                  <a:srgbClr val="FF0000"/>
                </a:solidFill>
              </a:rPr>
              <a:t>словаря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842968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ФИЗКУЛЬТМИНУТКА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Я чайник – ворчун, хлопотун, сумасброд,</a:t>
            </a:r>
          </a:p>
          <a:p>
            <a:pPr>
              <a:buNone/>
            </a:pPr>
            <a:r>
              <a:rPr lang="ru-RU" sz="1800" b="1" dirty="0">
                <a:solidFill>
                  <a:srgbClr val="0070C0"/>
                </a:solidFill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</a:rPr>
              <a:t>                                                          ( шагаем на месте)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Я  всем напоказ выставляю живот,</a:t>
            </a:r>
          </a:p>
          <a:p>
            <a:pPr>
              <a:buNone/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                             </a:t>
            </a:r>
            <a:r>
              <a:rPr lang="ru-RU" sz="1800" b="1" dirty="0" smtClean="0">
                <a:solidFill>
                  <a:srgbClr val="0070C0"/>
                </a:solidFill>
              </a:rPr>
              <a:t>( руки на пояс, повороты туловища влево – вправо)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Я чай кипячу, клокочу и кричу :</a:t>
            </a:r>
          </a:p>
          <a:p>
            <a:pPr>
              <a:buNone/>
            </a:pPr>
            <a:r>
              <a:rPr lang="ru-RU" sz="1800" b="1" dirty="0">
                <a:solidFill>
                  <a:srgbClr val="0070C0"/>
                </a:solidFill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</a:rPr>
              <a:t>                                                         ( хлопаем в ладоши)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70C0"/>
                </a:solidFill>
              </a:rPr>
              <a:t>Эй, люди, я с вами попить чаю хочу!</a:t>
            </a:r>
          </a:p>
          <a:p>
            <a:pPr>
              <a:buFontTx/>
              <a:buChar char="-"/>
            </a:pPr>
            <a:r>
              <a:rPr lang="ru-RU" sz="1800" b="1" dirty="0">
                <a:solidFill>
                  <a:srgbClr val="0070C0"/>
                </a:solidFill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</a:rPr>
              <a:t>                                                     (Прыжки на месте)</a:t>
            </a:r>
            <a:endParaRPr lang="ru-RU" sz="1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142852"/>
            <a:ext cx="84315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Пальчиковая гимнастика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82340"/>
            <a:ext cx="72152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Мы посуду для Федоры       </a:t>
            </a:r>
            <a:r>
              <a:rPr lang="ru-RU" sz="2000" b="1" dirty="0" smtClean="0">
                <a:solidFill>
                  <a:srgbClr val="0070C0"/>
                </a:solidFill>
              </a:rPr>
              <a:t>     </a:t>
            </a:r>
            <a:r>
              <a:rPr lang="ru-RU" b="1" dirty="0" smtClean="0">
                <a:solidFill>
                  <a:srgbClr val="0070C0"/>
                </a:solidFill>
              </a:rPr>
              <a:t>дети </a:t>
            </a:r>
            <a:r>
              <a:rPr lang="ru-RU" b="1" dirty="0">
                <a:solidFill>
                  <a:srgbClr val="0070C0"/>
                </a:solidFill>
              </a:rPr>
              <a:t>сжимают, разжимают </a:t>
            </a:r>
            <a:r>
              <a:rPr lang="ru-RU" b="1" dirty="0" smtClean="0">
                <a:solidFill>
                  <a:srgbClr val="0070C0"/>
                </a:solidFill>
              </a:rPr>
              <a:t>кулачки </a:t>
            </a:r>
            <a:r>
              <a:rPr lang="ru-RU" sz="2000" b="1" dirty="0">
                <a:solidFill>
                  <a:srgbClr val="0070C0"/>
                </a:solidFill>
              </a:rPr>
              <a:t>Вымоем без уговоров           </a:t>
            </a:r>
            <a:r>
              <a:rPr lang="ru-RU" sz="2000" b="1" dirty="0" smtClean="0">
                <a:solidFill>
                  <a:srgbClr val="0070C0"/>
                </a:solidFill>
              </a:rPr>
              <a:t>    </a:t>
            </a:r>
            <a:r>
              <a:rPr lang="ru-RU" b="1" dirty="0">
                <a:solidFill>
                  <a:srgbClr val="0070C0"/>
                </a:solidFill>
              </a:rPr>
              <a:t>трут одной ладошкой другую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Моем </a:t>
            </a:r>
            <a:r>
              <a:rPr lang="ru-RU" sz="2000" b="1" dirty="0">
                <a:solidFill>
                  <a:srgbClr val="0070C0"/>
                </a:solidFill>
              </a:rPr>
              <a:t>вилку, чашку, ложку      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загибают пальчики по одному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Сковородку</a:t>
            </a:r>
            <a:r>
              <a:rPr lang="ru-RU" sz="2000" b="1" dirty="0">
                <a:solidFill>
                  <a:srgbClr val="0070C0"/>
                </a:solidFill>
              </a:rPr>
              <a:t>, поварешку,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Моем </a:t>
            </a:r>
            <a:r>
              <a:rPr lang="ru-RU" sz="2000" b="1" dirty="0">
                <a:solidFill>
                  <a:srgbClr val="0070C0"/>
                </a:solidFill>
              </a:rPr>
              <a:t>блюдце и стакан             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опять </a:t>
            </a:r>
            <a:r>
              <a:rPr lang="ru-RU" b="1" dirty="0">
                <a:solidFill>
                  <a:srgbClr val="0070C0"/>
                </a:solidFill>
              </a:rPr>
              <a:t>трут ладошку об ладошку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</a:t>
            </a:r>
            <a:r>
              <a:rPr lang="ru-RU" sz="2000" b="1" dirty="0">
                <a:solidFill>
                  <a:srgbClr val="0070C0"/>
                </a:solidFill>
              </a:rPr>
              <a:t>закроем крепко кран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Всю посуду </a:t>
            </a:r>
            <a:r>
              <a:rPr lang="ru-RU" sz="2000" b="1" dirty="0">
                <a:solidFill>
                  <a:srgbClr val="0070C0"/>
                </a:solidFill>
              </a:rPr>
              <a:t>мы - 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Перемыли </a:t>
            </a:r>
            <a:r>
              <a:rPr lang="ru-RU" sz="2000" b="1" dirty="0">
                <a:solidFill>
                  <a:srgbClr val="0070C0"/>
                </a:solidFill>
              </a:rPr>
              <a:t>, молодцы!             </a:t>
            </a:r>
            <a:r>
              <a:rPr lang="ru-RU" sz="2000" b="1" dirty="0" smtClean="0">
                <a:solidFill>
                  <a:srgbClr val="0070C0"/>
                </a:solidFill>
              </a:rPr>
              <a:t>   </a:t>
            </a:r>
            <a:r>
              <a:rPr lang="ru-RU" b="1" dirty="0" smtClean="0">
                <a:solidFill>
                  <a:srgbClr val="0070C0"/>
                </a:solidFill>
              </a:rPr>
              <a:t>сжимают </a:t>
            </a:r>
            <a:r>
              <a:rPr lang="ru-RU" b="1" dirty="0">
                <a:solidFill>
                  <a:srgbClr val="0070C0"/>
                </a:solidFill>
              </a:rPr>
              <a:t>разжимают пальчики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85918" y="2214554"/>
            <a:ext cx="5209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Спасибо 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14414" y="2071678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познавательное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речевое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художественно - эстетическое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физическое развитие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социально - коммуникативное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571480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Интеграция  областей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142852"/>
            <a:ext cx="7543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Образовательные задачи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071546"/>
            <a:ext cx="742955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обучающие</a:t>
            </a:r>
          </a:p>
          <a:p>
            <a:r>
              <a:rPr lang="ru-RU" sz="2000" dirty="0">
                <a:solidFill>
                  <a:srgbClr val="0070C0"/>
                </a:solidFill>
              </a:rPr>
              <a:t>закрепить знания детей о посуде, о ее </a:t>
            </a:r>
            <a:r>
              <a:rPr lang="ru-RU" sz="2000" dirty="0" smtClean="0">
                <a:solidFill>
                  <a:srgbClr val="0070C0"/>
                </a:solidFill>
              </a:rPr>
              <a:t>назначении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>
                <a:solidFill>
                  <a:srgbClr val="0070C0"/>
                </a:solidFill>
              </a:rPr>
              <a:t> и  способах ухода за ней</a:t>
            </a:r>
          </a:p>
          <a:p>
            <a:endParaRPr lang="ru-RU" baseline="0" dirty="0" smtClean="0"/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развивающие</a:t>
            </a:r>
          </a:p>
          <a:p>
            <a:r>
              <a:rPr lang="ru-RU" sz="2000" dirty="0">
                <a:solidFill>
                  <a:srgbClr val="0070C0"/>
                </a:solidFill>
              </a:rPr>
              <a:t>развивать наглядно- образное мышление, связную речь</a:t>
            </a:r>
          </a:p>
          <a:p>
            <a:r>
              <a:rPr lang="ru-RU" sz="2000" dirty="0">
                <a:solidFill>
                  <a:srgbClr val="0070C0"/>
                </a:solidFill>
              </a:rPr>
              <a:t>развивать словообразование</a:t>
            </a:r>
          </a:p>
          <a:p>
            <a:r>
              <a:rPr lang="ru-RU" sz="2000" dirty="0">
                <a:solidFill>
                  <a:srgbClr val="0070C0"/>
                </a:solidFill>
              </a:rPr>
              <a:t>развитие мелкой моторики рук</a:t>
            </a:r>
          </a:p>
          <a:p>
            <a:endParaRPr lang="ru-RU" baseline="0" dirty="0" smtClean="0"/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воспитательные</a:t>
            </a:r>
          </a:p>
          <a:p>
            <a:r>
              <a:rPr lang="ru-RU" sz="2000" dirty="0">
                <a:solidFill>
                  <a:srgbClr val="0070C0"/>
                </a:solidFill>
              </a:rPr>
              <a:t>воспитывать дружелюбное </a:t>
            </a:r>
            <a:r>
              <a:rPr lang="ru-RU" sz="2000" dirty="0" smtClean="0">
                <a:solidFill>
                  <a:srgbClr val="0070C0"/>
                </a:solidFill>
              </a:rPr>
              <a:t>отношение </a:t>
            </a:r>
            <a:r>
              <a:rPr lang="ru-RU" sz="2000" dirty="0">
                <a:solidFill>
                  <a:srgbClr val="0070C0"/>
                </a:solidFill>
              </a:rPr>
              <a:t>и помогать в беде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1305342"/>
            <a:ext cx="671517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Словесные: </a:t>
            </a:r>
            <a:r>
              <a:rPr lang="ru-RU" dirty="0">
                <a:solidFill>
                  <a:srgbClr val="0070C0"/>
                </a:solidFill>
              </a:rPr>
              <a:t>вопросы - ответы, загадки</a:t>
            </a:r>
          </a:p>
          <a:p>
            <a:endParaRPr lang="ru-RU" baseline="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Наглядные: </a:t>
            </a:r>
            <a:r>
              <a:rPr lang="ru-RU" dirty="0">
                <a:solidFill>
                  <a:srgbClr val="0070C0"/>
                </a:solidFill>
              </a:rPr>
              <a:t>показ, демонстрация презентации,</a:t>
            </a:r>
          </a:p>
          <a:p>
            <a:r>
              <a:rPr lang="ru-RU" dirty="0">
                <a:solidFill>
                  <a:srgbClr val="0070C0"/>
                </a:solidFill>
              </a:rPr>
              <a:t>просмотр отрывков из мультфильма </a:t>
            </a:r>
            <a:r>
              <a:rPr lang="ru-RU" dirty="0" smtClean="0">
                <a:solidFill>
                  <a:srgbClr val="0070C0"/>
                </a:solidFill>
              </a:rPr>
              <a:t>« </a:t>
            </a:r>
            <a:r>
              <a:rPr lang="ru-RU" dirty="0" err="1">
                <a:solidFill>
                  <a:srgbClr val="0070C0"/>
                </a:solidFill>
              </a:rPr>
              <a:t>Федорино</a:t>
            </a:r>
            <a:r>
              <a:rPr lang="ru-RU" dirty="0">
                <a:solidFill>
                  <a:srgbClr val="0070C0"/>
                </a:solidFill>
              </a:rPr>
              <a:t> горе »</a:t>
            </a:r>
          </a:p>
          <a:p>
            <a:endParaRPr lang="ru-RU" baseline="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Практические: </a:t>
            </a:r>
            <a:r>
              <a:rPr lang="ru-RU" dirty="0">
                <a:solidFill>
                  <a:srgbClr val="0070C0"/>
                </a:solidFill>
              </a:rPr>
              <a:t>выполнение заданий</a:t>
            </a:r>
          </a:p>
          <a:p>
            <a:endParaRPr lang="ru-RU" baseline="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Игровые: </a:t>
            </a:r>
            <a:r>
              <a:rPr lang="ru-RU" dirty="0">
                <a:solidFill>
                  <a:srgbClr val="0070C0"/>
                </a:solidFill>
              </a:rPr>
              <a:t>сюжетная игра, создание </a:t>
            </a:r>
            <a:r>
              <a:rPr lang="ru-RU" dirty="0" smtClean="0">
                <a:solidFill>
                  <a:srgbClr val="0070C0"/>
                </a:solidFill>
              </a:rPr>
              <a:t>воображаемой </a:t>
            </a:r>
            <a:r>
              <a:rPr lang="ru-RU" dirty="0">
                <a:solidFill>
                  <a:srgbClr val="0070C0"/>
                </a:solidFill>
              </a:rPr>
              <a:t>ситуации, сюрпризный момент</a:t>
            </a:r>
          </a:p>
          <a:p>
            <a:endParaRPr lang="ru-RU" baseline="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Здоровьесберегающие технологии</a:t>
            </a:r>
            <a:r>
              <a:rPr lang="ru-RU" sz="2400" dirty="0">
                <a:solidFill>
                  <a:srgbClr val="0070C0"/>
                </a:solidFill>
              </a:rPr>
              <a:t>: </a:t>
            </a:r>
            <a:r>
              <a:rPr lang="ru-RU" dirty="0">
                <a:solidFill>
                  <a:srgbClr val="0070C0"/>
                </a:solidFill>
              </a:rPr>
              <a:t>пальчиковая гимнастика, физкультминутка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7166"/>
            <a:ext cx="6148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Методы и приемы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Сюрпризный </a:t>
            </a:r>
            <a:r>
              <a:rPr lang="ru-RU" b="1" dirty="0">
                <a:solidFill>
                  <a:srgbClr val="FF0000"/>
                </a:solidFill>
              </a:rPr>
              <a:t>момент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864399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Посуда  современная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9143999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Посуда Федоры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Практическое </a:t>
            </a:r>
            <a:r>
              <a:rPr lang="ru-RU" b="1" dirty="0">
                <a:solidFill>
                  <a:srgbClr val="FF0000"/>
                </a:solidFill>
              </a:rPr>
              <a:t>задание: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err="1" smtClean="0">
                <a:solidFill>
                  <a:srgbClr val="0070C0"/>
                </a:solidFill>
              </a:rPr>
              <a:t>р</a:t>
            </a:r>
            <a:r>
              <a:rPr lang="ru-RU" b="1" dirty="0" smtClean="0">
                <a:solidFill>
                  <a:srgbClr val="0070C0"/>
                </a:solidFill>
              </a:rPr>
              <a:t> а с к </a:t>
            </a:r>
            <a:r>
              <a:rPr lang="ru-RU" b="1" dirty="0" err="1" smtClean="0">
                <a:solidFill>
                  <a:srgbClr val="0070C0"/>
                </a:solidFill>
              </a:rPr>
              <a:t>р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а с </a:t>
            </a:r>
            <a:r>
              <a:rPr lang="ru-RU" b="1" dirty="0" err="1" smtClean="0">
                <a:solidFill>
                  <a:srgbClr val="0070C0"/>
                </a:solidFill>
              </a:rPr>
              <a:t>ь</a:t>
            </a:r>
            <a:r>
              <a:rPr lang="ru-RU" b="1" dirty="0" smtClean="0">
                <a:solidFill>
                  <a:srgbClr val="0070C0"/>
                </a:solidFill>
              </a:rPr>
              <a:t>     </a:t>
            </a:r>
            <a:r>
              <a:rPr lang="ru-RU" b="1" dirty="0" err="1" smtClean="0">
                <a:solidFill>
                  <a:srgbClr val="0070C0"/>
                </a:solidFill>
              </a:rPr>
              <a:t>п</a:t>
            </a:r>
            <a:r>
              <a:rPr lang="ru-RU" b="1" dirty="0" smtClean="0">
                <a:solidFill>
                  <a:srgbClr val="0070C0"/>
                </a:solidFill>
              </a:rPr>
              <a:t> о с у </a:t>
            </a:r>
            <a:r>
              <a:rPr lang="ru-RU" b="1" dirty="0" err="1" smtClean="0">
                <a:solidFill>
                  <a:srgbClr val="0070C0"/>
                </a:solidFill>
              </a:rPr>
              <a:t>д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у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2664515" cy="240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285860"/>
            <a:ext cx="2665413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643050"/>
            <a:ext cx="30972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929066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571876"/>
            <a:ext cx="330835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3857628"/>
            <a:ext cx="3057525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МИНИ- </a:t>
            </a:r>
            <a:r>
              <a:rPr lang="ru-RU" b="1" dirty="0">
                <a:solidFill>
                  <a:srgbClr val="FF0000"/>
                </a:solidFill>
              </a:rPr>
              <a:t>ПРЕЗЕНТАЦИЯ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261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 Сюрпризный момент </vt:lpstr>
      <vt:lpstr>Посуда  современная</vt:lpstr>
      <vt:lpstr>Посуда Федоры </vt:lpstr>
      <vt:lpstr> Практическое задание:  р а с к р а с ь     п о с у д у </vt:lpstr>
      <vt:lpstr> МИНИ- ПРЕЗЕНТАЦИЯ </vt:lpstr>
      <vt:lpstr>Слайд 10</vt:lpstr>
      <vt:lpstr>Слайд 11</vt:lpstr>
      <vt:lpstr>Слайд 12</vt:lpstr>
      <vt:lpstr>Дидактичеккие игры </vt:lpstr>
      <vt:lpstr>Слайд 14</vt:lpstr>
      <vt:lpstr>Слайд 15</vt:lpstr>
      <vt:lpstr> Расширение словаря </vt:lpstr>
      <vt:lpstr>ФИЗКУЛЬТМИНУТКА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</cp:lastModifiedBy>
  <cp:revision>8</cp:revision>
  <dcterms:created xsi:type="dcterms:W3CDTF">2018-08-01T07:23:09Z</dcterms:created>
  <dcterms:modified xsi:type="dcterms:W3CDTF">2018-08-02T10:15:14Z</dcterms:modified>
</cp:coreProperties>
</file>