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3" r:id="rId4"/>
    <p:sldId id="258" r:id="rId5"/>
    <p:sldId id="261" r:id="rId6"/>
    <p:sldId id="260" r:id="rId7"/>
    <p:sldId id="263" r:id="rId8"/>
    <p:sldId id="264" r:id="rId9"/>
    <p:sldId id="266" r:id="rId10"/>
    <p:sldId id="269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28058-4C25-42A2-9C8D-7DADFFC700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1992" y="1788454"/>
            <a:ext cx="10005236" cy="2098226"/>
          </a:xfrm>
        </p:spPr>
        <p:txBody>
          <a:bodyPr/>
          <a:lstStyle/>
          <a:p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 интерактив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6D53F81-F69B-44C1-9D75-E382B70796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82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AB2783-A4BD-404F-A41A-9CF52169F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143" y="0"/>
            <a:ext cx="5157188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F982495-D520-4F50-B36B-7964058D6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500" b="95967" l="10000" r="90000">
                        <a14:foregroundMark x1="50978" y1="78433" x2="50978" y2="78433"/>
                        <a14:foregroundMark x1="51378" y1="77067" x2="50978" y2="74100"/>
                        <a14:foregroundMark x1="50356" y1="64033" x2="48711" y2="64800"/>
                        <a14:foregroundMark x1="49911" y1="63867" x2="48711" y2="63867"/>
                        <a14:foregroundMark x1="48889" y1="92700" x2="50356" y2="95500"/>
                        <a14:foregroundMark x1="59244" y1="93167" x2="60889" y2="95967"/>
                        <a14:foregroundMark x1="46622" y1="6500" x2="47244" y2="102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0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62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B8B6058-E141-4DC5-8C5D-0C69A104D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19740"/>
            <a:ext cx="9601200" cy="770860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Рекомендуемая литература:</a:t>
            </a:r>
          </a:p>
        </p:txBody>
      </p:sp>
      <p:sp>
        <p:nvSpPr>
          <p:cNvPr id="13" name="Объект 12">
            <a:extLst>
              <a:ext uri="{FF2B5EF4-FFF2-40B4-BE49-F238E27FC236}">
                <a16:creationId xmlns:a16="http://schemas.microsoft.com/office/drawing/2014/main" id="{D310283B-8769-4AEA-930E-F4CD7E9E3F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037" y="1727846"/>
            <a:ext cx="10621926" cy="340230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1.Аткинсон Р. Человеческая память и процесс обучения. М.,1980.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2.Лезер Ф. Тренировка памяти. М., 1979.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Лурия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А.Р. Маленькая книжка о большой памяти. М., 1968.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783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B8B6058-E141-4DC5-8C5D-0C69A104D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19740"/>
            <a:ext cx="9601200" cy="770860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«Фишки»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884C7586-4B6F-4898-899E-7FF88E2620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1201906"/>
              </p:ext>
            </p:extLst>
          </p:nvPr>
        </p:nvGraphicFramePr>
        <p:xfrm>
          <a:off x="978194" y="1904672"/>
          <a:ext cx="10877106" cy="304865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633724">
                  <a:extLst>
                    <a:ext uri="{9D8B030D-6E8A-4147-A177-3AD203B41FA5}">
                      <a16:colId xmlns:a16="http://schemas.microsoft.com/office/drawing/2014/main" val="3568600324"/>
                    </a:ext>
                  </a:extLst>
                </a:gridCol>
                <a:gridCol w="3621691">
                  <a:extLst>
                    <a:ext uri="{9D8B030D-6E8A-4147-A177-3AD203B41FA5}">
                      <a16:colId xmlns:a16="http://schemas.microsoft.com/office/drawing/2014/main" val="760572611"/>
                    </a:ext>
                  </a:extLst>
                </a:gridCol>
                <a:gridCol w="3621691">
                  <a:extLst>
                    <a:ext uri="{9D8B030D-6E8A-4147-A177-3AD203B41FA5}">
                      <a16:colId xmlns:a16="http://schemas.microsoft.com/office/drawing/2014/main" val="1057450250"/>
                    </a:ext>
                  </a:extLst>
                </a:gridCol>
              </a:tblGrid>
              <a:tr h="1392866">
                <a:tc>
                  <a:txBody>
                    <a:bodyPr/>
                    <a:lstStyle/>
                    <a:p>
                      <a:r>
                        <a:rPr lang="ru-RU" dirty="0"/>
                        <a:t>Было интересно и полезно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Было интересно, но требует обдумываний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Был бесполезен и не интересен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986964"/>
                  </a:ext>
                </a:extLst>
              </a:tr>
              <a:tr h="16557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033839"/>
                  </a:ext>
                </a:extLst>
              </a:tr>
            </a:tbl>
          </a:graphicData>
        </a:graphic>
      </p:graphicFrame>
      <p:sp>
        <p:nvSpPr>
          <p:cNvPr id="6" name="Овал 5">
            <a:extLst>
              <a:ext uri="{FF2B5EF4-FFF2-40B4-BE49-F238E27FC236}">
                <a16:creationId xmlns:a16="http://schemas.microsoft.com/office/drawing/2014/main" id="{7DA11F8F-B020-42FC-B2B3-45901A9B2498}"/>
              </a:ext>
            </a:extLst>
          </p:cNvPr>
          <p:cNvSpPr/>
          <p:nvPr/>
        </p:nvSpPr>
        <p:spPr>
          <a:xfrm>
            <a:off x="1731335" y="3429857"/>
            <a:ext cx="1440000" cy="14400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10B7399F-EE2B-49B1-8457-15662704B056}"/>
              </a:ext>
            </a:extLst>
          </p:cNvPr>
          <p:cNvSpPr/>
          <p:nvPr/>
        </p:nvSpPr>
        <p:spPr>
          <a:xfrm>
            <a:off x="9275845" y="3429000"/>
            <a:ext cx="1440000" cy="144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63EEA442-84D3-479B-8EFA-F99510C782AC}"/>
              </a:ext>
            </a:extLst>
          </p:cNvPr>
          <p:cNvSpPr/>
          <p:nvPr/>
        </p:nvSpPr>
        <p:spPr>
          <a:xfrm>
            <a:off x="5696747" y="3429000"/>
            <a:ext cx="1440000" cy="1440000"/>
          </a:xfrm>
          <a:prstGeom prst="ellips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613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B8B6058-E141-4DC5-8C5D-0C69A104D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472" y="2985755"/>
            <a:ext cx="7083056" cy="886490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01046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3315AEE-3AB9-4E64-8BB9-2EC2B7D04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43539"/>
            <a:ext cx="9601200" cy="760228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C32C5C9-0089-4305-AD0A-2C7281595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93" y="1275904"/>
            <a:ext cx="2583965" cy="481654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7706740-6FE5-4053-AE78-EF26D0718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3172" y="1275904"/>
            <a:ext cx="2583965" cy="481654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1C08DCB-9A07-402C-9114-7C5FA79F26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6050" y="1275904"/>
            <a:ext cx="2583965" cy="481654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1C4DA19-ED7A-4DC9-85C7-248DEA154D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47" t="7302" r="58977" b="10652"/>
          <a:stretch/>
        </p:blipFill>
        <p:spPr>
          <a:xfrm>
            <a:off x="9398929" y="1275904"/>
            <a:ext cx="2583966" cy="481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40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71016D-4251-4F81-AE06-386D4E677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588" y="1592225"/>
            <a:ext cx="10272823" cy="3673549"/>
          </a:xfrm>
        </p:spPr>
        <p:txBody>
          <a:bodyPr>
            <a:no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«Память человеку необходима для проявления души.» (Паскаль)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«Без памяти человек не может ничего изобрести, не может скомбинировать и двух идей.» (Вольтер)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96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B8B6058-E141-4DC5-8C5D-0C69A104D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75437"/>
            <a:ext cx="9601200" cy="707065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290116-5BF8-4468-966A-7B44AA3FD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9425" y="3014330"/>
            <a:ext cx="8093149" cy="8293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развивать память у детей?»</a:t>
            </a:r>
          </a:p>
        </p:txBody>
      </p:sp>
    </p:spTree>
    <p:extLst>
      <p:ext uri="{BB962C8B-B14F-4D97-AF65-F5344CB8AC3E}">
        <p14:creationId xmlns:p14="http://schemas.microsoft.com/office/powerpoint/2010/main" val="57574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B8B6058-E141-4DC5-8C5D-0C69A104D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75437"/>
            <a:ext cx="9601200" cy="707065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290116-5BF8-4468-966A-7B44AA3FD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724593"/>
            <a:ext cx="9601200" cy="14088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Сталкивались ли Вы уже с подобной проблемой?</a:t>
            </a:r>
          </a:p>
        </p:txBody>
      </p:sp>
    </p:spTree>
    <p:extLst>
      <p:ext uri="{BB962C8B-B14F-4D97-AF65-F5344CB8AC3E}">
        <p14:creationId xmlns:p14="http://schemas.microsoft.com/office/powerpoint/2010/main" val="380397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B8B6058-E141-4DC5-8C5D-0C69A104D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75437"/>
            <a:ext cx="9601200" cy="707065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290116-5BF8-4468-966A-7B44AA3FD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425552"/>
            <a:ext cx="9601200" cy="200689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убеждение у родителей о важности развития памяти, достижения успеха в обучении.</a:t>
            </a:r>
          </a:p>
        </p:txBody>
      </p:sp>
    </p:spTree>
    <p:extLst>
      <p:ext uri="{BB962C8B-B14F-4D97-AF65-F5344CB8AC3E}">
        <p14:creationId xmlns:p14="http://schemas.microsoft.com/office/powerpoint/2010/main" val="324577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B8B6058-E141-4DC5-8C5D-0C69A104D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43539"/>
            <a:ext cx="9601200" cy="707065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«память»?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290116-5BF8-4468-966A-7B44AA3FD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106575"/>
            <a:ext cx="9601200" cy="26448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процесс запечатления, сохранения, последующего узнавание и воспроизведение следов из прошлого.</a:t>
            </a:r>
          </a:p>
        </p:txBody>
      </p:sp>
    </p:spTree>
    <p:extLst>
      <p:ext uri="{BB962C8B-B14F-4D97-AF65-F5344CB8AC3E}">
        <p14:creationId xmlns:p14="http://schemas.microsoft.com/office/powerpoint/2010/main" val="297561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E261BE-AA50-4D24-904A-D3983392E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707" y="132906"/>
            <a:ext cx="11153554" cy="659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346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2763A6FD-FA97-4E6F-A7DF-3BD4D5B9B8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4775070"/>
              </p:ext>
            </p:extLst>
          </p:nvPr>
        </p:nvGraphicFramePr>
        <p:xfrm>
          <a:off x="925033" y="510363"/>
          <a:ext cx="10972801" cy="550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5683">
                  <a:extLst>
                    <a:ext uri="{9D8B030D-6E8A-4147-A177-3AD203B41FA5}">
                      <a16:colId xmlns:a16="http://schemas.microsoft.com/office/drawing/2014/main" val="1994973090"/>
                    </a:ext>
                  </a:extLst>
                </a:gridCol>
                <a:gridCol w="3698559">
                  <a:extLst>
                    <a:ext uri="{9D8B030D-6E8A-4147-A177-3AD203B41FA5}">
                      <a16:colId xmlns:a16="http://schemas.microsoft.com/office/drawing/2014/main" val="3623333907"/>
                    </a:ext>
                  </a:extLst>
                </a:gridCol>
                <a:gridCol w="3698559">
                  <a:extLst>
                    <a:ext uri="{9D8B030D-6E8A-4147-A177-3AD203B41FA5}">
                      <a16:colId xmlns:a16="http://schemas.microsoft.com/office/drawing/2014/main" val="1738876256"/>
                    </a:ext>
                  </a:extLst>
                </a:gridCol>
              </a:tblGrid>
              <a:tr h="42530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0749385"/>
                  </a:ext>
                </a:extLst>
              </a:tr>
              <a:tr h="15151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Социальные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 жизни в семье, постоянное отсутствие необходимых продуктов и витаминов в рационе ребенка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134935"/>
                  </a:ext>
                </a:extLst>
              </a:tr>
              <a:tr h="15151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Наследственные 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врожденное умственное отставание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813114"/>
                  </a:ext>
                </a:extLst>
              </a:tr>
              <a:tr h="15151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Приобретенные 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заболевания психического характера, последствия сильной травмы головного мозга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547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5998081"/>
      </p:ext>
    </p:extLst>
  </p:cSld>
  <p:clrMapOvr>
    <a:masterClrMapping/>
  </p:clrMapOvr>
</p:sld>
</file>

<file path=ppt/theme/theme1.xml><?xml version="1.0" encoding="utf-8"?>
<a:theme xmlns:a="http://schemas.openxmlformats.org/drawingml/2006/main" name="Обрезк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117</TotalTime>
  <Words>173</Words>
  <Application>Microsoft Office PowerPoint</Application>
  <PresentationFormat>Широкоэкранный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Franklin Gothic Book</vt:lpstr>
      <vt:lpstr>Times New Roman</vt:lpstr>
      <vt:lpstr>Обрезка</vt:lpstr>
      <vt:lpstr>Обучающий интерактив</vt:lpstr>
      <vt:lpstr>Нормативные документы:</vt:lpstr>
      <vt:lpstr>«Память человеку необходима для проявления души.» (Паскаль)  «Без памяти человек не может ничего изобрести, не может скомбинировать и двух идей.» (Вольтер) </vt:lpstr>
      <vt:lpstr>Тема:</vt:lpstr>
      <vt:lpstr>Проблема:</vt:lpstr>
      <vt:lpstr>Цель:</vt:lpstr>
      <vt:lpstr>Что такое «память»?</vt:lpstr>
      <vt:lpstr>Презентация PowerPoint</vt:lpstr>
      <vt:lpstr>Презентация PowerPoint</vt:lpstr>
      <vt:lpstr>Презентация PowerPoint</vt:lpstr>
      <vt:lpstr>Рекомендуемая литература:</vt:lpstr>
      <vt:lpstr>«Фишки»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Обучающий интерактив</dc:title>
  <dc:creator>Юлия Сачук</dc:creator>
  <cp:lastModifiedBy>Юлия Сачук</cp:lastModifiedBy>
  <cp:revision>14</cp:revision>
  <dcterms:created xsi:type="dcterms:W3CDTF">2021-12-05T22:17:07Z</dcterms:created>
  <dcterms:modified xsi:type="dcterms:W3CDTF">2021-12-07T19:32:01Z</dcterms:modified>
</cp:coreProperties>
</file>