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9" r:id="rId7"/>
    <p:sldId id="268" r:id="rId8"/>
    <p:sldId id="261" r:id="rId9"/>
    <p:sldId id="263" r:id="rId10"/>
    <p:sldId id="264" r:id="rId11"/>
    <p:sldId id="265" r:id="rId12"/>
    <p:sldId id="270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8A8F-4DE8-4F6E-ADA3-6752BE1C8C58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D52B-A4A2-4A77-98E7-F436785CFE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54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8A8F-4DE8-4F6E-ADA3-6752BE1C8C58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D52B-A4A2-4A77-98E7-F436785CFE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490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8A8F-4DE8-4F6E-ADA3-6752BE1C8C58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D52B-A4A2-4A77-98E7-F436785CFE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607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8A8F-4DE8-4F6E-ADA3-6752BE1C8C58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D52B-A4A2-4A77-98E7-F436785CFE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089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8A8F-4DE8-4F6E-ADA3-6752BE1C8C58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D52B-A4A2-4A77-98E7-F436785CFE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788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8A8F-4DE8-4F6E-ADA3-6752BE1C8C58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D52B-A4A2-4A77-98E7-F436785CFE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692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8A8F-4DE8-4F6E-ADA3-6752BE1C8C58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D52B-A4A2-4A77-98E7-F436785CFE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14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8A8F-4DE8-4F6E-ADA3-6752BE1C8C58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D52B-A4A2-4A77-98E7-F436785CFE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321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8A8F-4DE8-4F6E-ADA3-6752BE1C8C58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D52B-A4A2-4A77-98E7-F436785CFE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370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8A8F-4DE8-4F6E-ADA3-6752BE1C8C58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D52B-A4A2-4A77-98E7-F436785CFE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419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8A8F-4DE8-4F6E-ADA3-6752BE1C8C58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D52B-A4A2-4A77-98E7-F436785CFE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588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B8A8F-4DE8-4F6E-ADA3-6752BE1C8C58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2D52B-A4A2-4A77-98E7-F436785CFE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302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et\Downloads\-1_or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0" y="0"/>
            <a:ext cx="91368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654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Ket\Downloads\Picsart_22-10-21_20-12-44-07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51890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Ket\Downloads\Screenshot_20221019-213752_Samsung Intern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3838" y="-95250"/>
            <a:ext cx="9591676" cy="704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2618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4783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Ket\Downloads\2022-10-19-21-49-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5561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Ket\Downloads\Screenshot_20221019-213552_Samsung Intern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0500" y="-180975"/>
            <a:ext cx="9525000" cy="721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5347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et\Downloads\Screenshot_20221019-213437_Samsung Intern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117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Ket\Downloads\2022-10-21-19-50-15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341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Ket\Downloads\Screenshot_20221019-213632_Samsung Interne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6885" y="0"/>
            <a:ext cx="923088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4077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Ket\Downloads\Screenshot_20221019-213913_Samsung Intern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2875" y="-190500"/>
            <a:ext cx="9429750" cy="723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1034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Ket\Downloads\Screenshot_20221019-213953_Samsung Intern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0988" y="-114300"/>
            <a:ext cx="9705976" cy="708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41317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Ket\Downloads\IMG-20221019-WA00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6728" y="0"/>
            <a:ext cx="9200728" cy="684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6666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Ket\Downloads\2022-10-19-21-49-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36640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0</Words>
  <Application>Microsoft Office PowerPoint</Application>
  <PresentationFormat>Экран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Ket</dc:creator>
  <cp:lastModifiedBy>Ket</cp:lastModifiedBy>
  <cp:revision>6</cp:revision>
  <dcterms:created xsi:type="dcterms:W3CDTF">2022-10-21T16:33:39Z</dcterms:created>
  <dcterms:modified xsi:type="dcterms:W3CDTF">2023-06-01T17:17:34Z</dcterms:modified>
</cp:coreProperties>
</file>