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58" r:id="rId4"/>
    <p:sldId id="269" r:id="rId5"/>
    <p:sldId id="260" r:id="rId6"/>
    <p:sldId id="261" r:id="rId7"/>
    <p:sldId id="262" r:id="rId8"/>
    <p:sldId id="267" r:id="rId9"/>
    <p:sldId id="263" r:id="rId10"/>
    <p:sldId id="264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60745158746304095"/>
          <c:y val="0.8542811999383576"/>
          <c:w val="0.37180089900039887"/>
          <c:h val="0.14571880006164201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C59302D-A6E1-4B33-A51F-51B4196969B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9D68272-7D17-4048-BAB7-4BD490E6B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tmir.me/br/?b=204584&amp;p=1" TargetMode="External"/><Relationship Id="rId2" Type="http://schemas.openxmlformats.org/officeDocument/2006/relationships/hyperlink" Target="https://bookz.ru/authors/tat_ana-belousova/etiket-_174/1-etiket-_174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knigosite.org/library/read/4605" TargetMode="External"/><Relationship Id="rId5" Type="http://schemas.openxmlformats.org/officeDocument/2006/relationships/hyperlink" Target="https://serovad.livejournal.com/113934.html" TargetMode="External"/><Relationship Id="rId4" Type="http://schemas.openxmlformats.org/officeDocument/2006/relationships/hyperlink" Target="https://bookz.ru/authors/elena-ignat_eva/mejdunar_336/1-%20%20mejdunar_336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2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/>
              <a:t/>
            </a:r>
            <a:br>
              <a:rPr lang="ru-RU" sz="900" dirty="0"/>
            </a:br>
            <a:endParaRPr lang="ru-RU" sz="9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412776"/>
            <a:ext cx="57864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информационно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познавательный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204864"/>
            <a:ext cx="67687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Нормы вежливости в разных странах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86743" y="4275244"/>
            <a:ext cx="529831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проекта: Арестов Елизар,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учащийся 7в класса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Наставник проекта: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Егорова Галина Петровна,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немецкого языка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57864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г.Южноуральск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2020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14290"/>
            <a:ext cx="600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Муниципальное общеобразовательное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учреждение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</a:t>
            </a:r>
            <a:r>
              <a:rPr lang="ru-RU" dirty="0"/>
              <a:t>4»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42048" cy="1143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Список литературы</a:t>
            </a:r>
            <a:endParaRPr lang="ru-RU" sz="2800" b="1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7158" y="836712"/>
            <a:ext cx="6572264" cy="548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9446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Белоусова Татьяна. Этикет. Полный свод правил светского и делового общения. Как вести себя в привычных и нестандартных ситуациях. [Электронный ресурс]. - Режим доступа: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/>
              </a:rPr>
              <a:t>https://bookz.ru/authors/tat_ana-belousova/etiket-_174/1-etiket-_174.html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2. Вест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Бриджес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Кертис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,: Этикет для юной леди. 50 правил, которые должна знать каждая девушка  [Электронный ресурс]. - Режим доступа: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3"/>
              </a:rPr>
              <a:t>https://www.litmir.me/br/?b=204584&amp;p=1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3. Игнатьева Елена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Международный деловой этикет на примере 10 стран мира.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[Электронный ресурс]. - Режим доступа: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de-DE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bookz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authors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elena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ignat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_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eva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mejdunar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_336/1-  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mejdunar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_336.</a:t>
            </a:r>
            <a:r>
              <a:rPr kumimoji="0" lang="de-DE" sz="1400" b="1" i="0" u="none" strike="noStrike" cap="none" normalizeH="0" baseline="0" dirty="0" err="1" smtClean="0">
                <a:ln>
                  <a:noFill/>
                </a:ln>
                <a:solidFill>
                  <a:srgbClr val="365F91"/>
                </a:solidFill>
                <a:effectLst/>
                <a:ea typeface="Times New Roman" pitchFamily="18" charset="0"/>
                <a:cs typeface="Times New Roman" pitchFamily="18" charset="0"/>
                <a:hlinkClick r:id="rId4"/>
              </a:rPr>
              <a:t>html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Рафеенко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Владимир.  Как вести себя в любой компании. - М.: БАО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Рыданова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И.И. Уроки этикета [Электронный ресурс]. - Режим доступа: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hlinkClick r:id="rId5"/>
              </a:rPr>
              <a:t>https://serovad.livejournal.com/113934.html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ea typeface="Calibri" pitchFamily="34" charset="0"/>
                <a:cs typeface="Times New Roman" pitchFamily="18" charset="0"/>
              </a:rPr>
              <a:t>6.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Этикет Эмили Гост [Электронный ресурс]. - Режим доступа: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hlinkClick r:id="rId6"/>
              </a:rPr>
              <a:t>http://knigosite.org/library/read/4605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ea typeface="Calibri" pitchFamily="34" charset="0"/>
                <a:cs typeface="Times New Roman" pitchFamily="18" charset="0"/>
              </a:rPr>
              <a:t>7.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Энциклопедия этикета. - М.: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МиМ-Экспресс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2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/>
              <a:t/>
            </a:r>
            <a:br>
              <a:rPr lang="en-US" sz="900" b="1" dirty="0"/>
            </a:b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/>
              <a:t/>
            </a:r>
            <a:br>
              <a:rPr lang="ru-RU" sz="900" dirty="0"/>
            </a:br>
            <a:endParaRPr lang="ru-RU" sz="9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412776"/>
            <a:ext cx="57864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информационно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познавательный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204864"/>
            <a:ext cx="67687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Нормы вежливости в разных странах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86743" y="4275244"/>
            <a:ext cx="529831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проекта: Арестов Елизар,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учащийся 7в класса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Наставник проекта: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Егорова Галина Петровна,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немецкого языка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57864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г.Южноуральск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2020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14290"/>
            <a:ext cx="600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Муниципальное общеобразовательное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учреждение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</a:t>
            </a:r>
            <a:r>
              <a:rPr lang="ru-RU" dirty="0"/>
              <a:t>4»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Содержание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Введение                                     </a:t>
            </a:r>
          </a:p>
          <a:p>
            <a:pPr lvl="0"/>
            <a:r>
              <a:rPr lang="ru-RU" sz="2400" dirty="0" smtClean="0"/>
              <a:t>Теоретическая часть                                                                      </a:t>
            </a:r>
          </a:p>
          <a:p>
            <a:pPr lvl="1"/>
            <a:r>
              <a:rPr lang="ru-RU" sz="2400" dirty="0" smtClean="0"/>
              <a:t> </a:t>
            </a:r>
            <a:r>
              <a:rPr lang="ru-RU" sz="2400" i="1" dirty="0" smtClean="0"/>
              <a:t>Что такое этикет?</a:t>
            </a:r>
          </a:p>
          <a:p>
            <a:pPr lvl="1"/>
            <a:r>
              <a:rPr lang="ru-RU" sz="2400" i="1" dirty="0" smtClean="0"/>
              <a:t> История этикета</a:t>
            </a:r>
          </a:p>
          <a:p>
            <a:pPr lvl="1"/>
            <a:r>
              <a:rPr lang="ru-RU" sz="2400" i="1" dirty="0" smtClean="0"/>
              <a:t>Виды этикета</a:t>
            </a:r>
          </a:p>
          <a:p>
            <a:pPr lvl="1"/>
            <a:r>
              <a:rPr lang="ru-RU" sz="2400" i="1" dirty="0" smtClean="0"/>
              <a:t>Нормы вежливости в разных странах</a:t>
            </a:r>
          </a:p>
          <a:p>
            <a:pPr lvl="0"/>
            <a:r>
              <a:rPr lang="ru-RU" sz="2400" dirty="0" smtClean="0"/>
              <a:t>Практическая часть</a:t>
            </a:r>
          </a:p>
          <a:p>
            <a:pPr lvl="0">
              <a:buNone/>
            </a:pPr>
            <a:r>
              <a:rPr lang="ru-RU" sz="2400" i="1" dirty="0" smtClean="0"/>
              <a:t>        Создание информационного буклета «Нормы вежливости в разных странах. Советы туристам»</a:t>
            </a:r>
          </a:p>
          <a:p>
            <a:r>
              <a:rPr lang="ru-RU" sz="2400" dirty="0" smtClean="0"/>
              <a:t>Заключение</a:t>
            </a:r>
          </a:p>
          <a:p>
            <a:r>
              <a:rPr lang="ru-RU" sz="2400" dirty="0" smtClean="0"/>
              <a:t>Список литературы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765868"/>
          </a:xfrm>
        </p:spPr>
        <p:txBody>
          <a:bodyPr>
            <a:normAutofit fontScale="90000"/>
          </a:bodyPr>
          <a:lstStyle/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3100" b="1" dirty="0"/>
              <a:t>Результаты опроса</a:t>
            </a:r>
            <a:r>
              <a:rPr lang="ru-RU" sz="3100" dirty="0" smtClean="0"/>
              <a:t> </a:t>
            </a:r>
            <a:endParaRPr lang="ru-RU" sz="31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71604" y="764704"/>
          <a:ext cx="717686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158" y="5214950"/>
            <a:ext cx="75272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Кв.1- % людей – знают, что такое этикет</a:t>
            </a:r>
          </a:p>
          <a:p>
            <a:r>
              <a:rPr lang="ru-RU" sz="2000" dirty="0" smtClean="0"/>
              <a:t>Кв.2.- % людей -  знают виды этикета</a:t>
            </a:r>
          </a:p>
          <a:p>
            <a:r>
              <a:rPr lang="ru-RU" sz="2000" dirty="0" smtClean="0"/>
              <a:t>Кв.3.- % людей  - знают, для чего нужен этикет</a:t>
            </a:r>
          </a:p>
          <a:p>
            <a:r>
              <a:rPr lang="ru-RU" sz="2000" dirty="0" smtClean="0"/>
              <a:t>Кв.4.- % людей - вообще не имеют представления про этикет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069160"/>
          </a:xfrm>
        </p:spPr>
        <p:txBody>
          <a:bodyPr>
            <a:normAutofit fontScale="70000" lnSpcReduction="20000"/>
          </a:bodyPr>
          <a:lstStyle/>
          <a:p>
            <a:r>
              <a:rPr lang="ru-RU" sz="3200" b="1" u="sng" dirty="0" smtClean="0"/>
              <a:t>Цель</a:t>
            </a:r>
            <a:r>
              <a:rPr lang="ru-RU" sz="3200" b="1" dirty="0" smtClean="0"/>
              <a:t> : </a:t>
            </a:r>
            <a:r>
              <a:rPr lang="ru-RU" sz="3200" i="1" dirty="0" smtClean="0"/>
              <a:t>изучить особенности норм вежливости в разных странах</a:t>
            </a:r>
          </a:p>
          <a:p>
            <a:endParaRPr lang="ru-RU" sz="3200" dirty="0" smtClean="0"/>
          </a:p>
          <a:p>
            <a:r>
              <a:rPr lang="ru-RU" sz="3200" b="1" u="sng" dirty="0" smtClean="0"/>
              <a:t>Задачи</a:t>
            </a:r>
            <a:r>
              <a:rPr lang="ru-RU" sz="3200" b="1" dirty="0" smtClean="0"/>
              <a:t> проекта: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  <a:p>
            <a:pPr indent="-432000">
              <a:lnSpc>
                <a:spcPct val="120000"/>
              </a:lnSpc>
              <a:buNone/>
            </a:pPr>
            <a:r>
              <a:rPr lang="ru-RU" sz="3200" dirty="0" smtClean="0"/>
              <a:t>     1</a:t>
            </a:r>
            <a:r>
              <a:rPr lang="ru-RU" sz="3200" dirty="0" smtClean="0"/>
              <a:t>. </a:t>
            </a:r>
            <a:r>
              <a:rPr lang="ru-RU" sz="3200" i="1" dirty="0" smtClean="0"/>
              <a:t>Проанализировать литературу по теме проекта и подобрать необходимую   информацию </a:t>
            </a:r>
            <a:br>
              <a:rPr lang="ru-RU" sz="3200" i="1" dirty="0" smtClean="0"/>
            </a:br>
            <a:r>
              <a:rPr lang="ru-RU" sz="3200" i="1" dirty="0" smtClean="0"/>
              <a:t>2. Изучить виды этикета</a:t>
            </a:r>
            <a:br>
              <a:rPr lang="ru-RU" sz="3200" i="1" dirty="0" smtClean="0"/>
            </a:br>
            <a:r>
              <a:rPr lang="ru-RU" sz="3200" i="1" dirty="0" smtClean="0"/>
              <a:t>3. Узнать нормы вежливости в разных странах и их особенности</a:t>
            </a:r>
            <a:br>
              <a:rPr lang="ru-RU" sz="3200" i="1" dirty="0" smtClean="0"/>
            </a:br>
            <a:r>
              <a:rPr lang="ru-RU" sz="3200" i="1" dirty="0" smtClean="0"/>
              <a:t>4.  Провести анкетирование среди учащихся «Что такое этикет?» </a:t>
            </a:r>
            <a:br>
              <a:rPr lang="ru-RU" sz="3200" i="1" dirty="0" smtClean="0"/>
            </a:br>
            <a:r>
              <a:rPr lang="ru-RU" sz="3200" i="1" dirty="0" smtClean="0"/>
              <a:t>5.  Создать информационный буклет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/>
              <a:t>Что такое этикет?</a:t>
            </a:r>
            <a:endParaRPr lang="ru-RU" sz="3200" b="1" dirty="0"/>
          </a:p>
        </p:txBody>
      </p:sp>
      <p:pic>
        <p:nvPicPr>
          <p:cNvPr id="6" name="Содержимое 5" descr="m1000x1000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29190" y="1285860"/>
            <a:ext cx="3857652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4" descr="5349f5cs-96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34" y="1285860"/>
            <a:ext cx="3714776" cy="5028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/>
              <a:t>История этикета</a:t>
            </a:r>
            <a:endParaRPr lang="ru-RU" sz="3200" b="1" dirty="0"/>
          </a:p>
        </p:txBody>
      </p:sp>
      <p:pic>
        <p:nvPicPr>
          <p:cNvPr id="6" name="Рисунок 5" descr="10158781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2000240"/>
            <a:ext cx="2390041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084d79f3e14b6250fd5d3aab13f00f559c449fec66ff24264cbdbaa916078a9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857364"/>
            <a:ext cx="3283298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Содержимое 10" descr="1005734853.jp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6857984" y="1928802"/>
            <a:ext cx="2286016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/>
              <a:t>Виды этикета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281518" cy="52863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img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66933" y="1357298"/>
            <a:ext cx="4332725" cy="2431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497" y="1340768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m_full.aspx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4189144"/>
            <a:ext cx="3563115" cy="2668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Нормы вежливости в разных странах</a:t>
            </a:r>
            <a:endParaRPr lang="ru-RU" sz="3200" b="1" dirty="0"/>
          </a:p>
        </p:txBody>
      </p:sp>
      <p:pic>
        <p:nvPicPr>
          <p:cNvPr id="7" name="Содержимое 6" descr="япония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285860"/>
            <a:ext cx="3540456" cy="2360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араб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210129"/>
            <a:ext cx="4071966" cy="2436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амери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4000504"/>
            <a:ext cx="4143404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929066"/>
            <a:ext cx="3714743" cy="2476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3200" b="1" dirty="0"/>
              <a:t>«Нормы вежливости в разных </a:t>
            </a:r>
            <a:r>
              <a:rPr lang="ru-RU" sz="3200" b="1" dirty="0" smtClean="0"/>
              <a:t>странах.</a:t>
            </a:r>
            <a:br>
              <a:rPr lang="ru-RU" sz="3200" b="1" dirty="0" smtClean="0"/>
            </a:br>
            <a:r>
              <a:rPr lang="ru-RU" sz="3200" b="1" dirty="0" smtClean="0"/>
              <a:t>Советы </a:t>
            </a:r>
            <a:r>
              <a:rPr lang="ru-RU" sz="3200" b="1" dirty="0"/>
              <a:t>туристам»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2335" t="18447" r="2404" b="10841"/>
          <a:stretch>
            <a:fillRect/>
          </a:stretch>
        </p:blipFill>
        <p:spPr bwMode="auto">
          <a:xfrm>
            <a:off x="928662" y="1714488"/>
            <a:ext cx="7467600" cy="443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472</TotalTime>
  <Words>362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                                                   </vt:lpstr>
      <vt:lpstr>Содержание</vt:lpstr>
      <vt:lpstr>  Результаты опроса </vt:lpstr>
      <vt:lpstr>Слайд 4</vt:lpstr>
      <vt:lpstr>Что такое этикет?</vt:lpstr>
      <vt:lpstr>История этикета</vt:lpstr>
      <vt:lpstr>Виды этикета</vt:lpstr>
      <vt:lpstr>Нормы вежливости в разных странах</vt:lpstr>
      <vt:lpstr> «Нормы вежливости в разных странах. Советы туристам»</vt:lpstr>
      <vt:lpstr>Список литературы</vt:lpstr>
      <vt:lpstr>   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  «Средняя общеобразовательная школа № 4»</dc:title>
  <dc:creator>Пользователь Windows</dc:creator>
  <cp:lastModifiedBy>306</cp:lastModifiedBy>
  <cp:revision>50</cp:revision>
  <dcterms:created xsi:type="dcterms:W3CDTF">2020-03-11T17:16:11Z</dcterms:created>
  <dcterms:modified xsi:type="dcterms:W3CDTF">2020-03-18T12:14:44Z</dcterms:modified>
</cp:coreProperties>
</file>