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0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1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1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76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60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20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09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646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764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5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1123D-B3C4-4192-8FEA-127952FAE68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F1FDE-1340-4764-BB94-0A4D7F454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7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ГОСУДАРСТВЕННОЕ БЮДЖЕТНОЕ ОБРАЗОВАТЕЛЬНОЕ УЧРЕЖДЕНИЕ ДЕТСКИЙ САД №49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ПУШКИНСКОГО </a:t>
            </a:r>
            <a:r>
              <a:rPr lang="ru-RU" sz="2200" dirty="0"/>
              <a:t>РАЙОНА САНКТ-ПЕТЕРБУРГА</a:t>
            </a:r>
            <a:br>
              <a:rPr lang="ru-RU" sz="2200" dirty="0"/>
            </a:br>
            <a:r>
              <a:rPr lang="ru-RU" sz="2200" dirty="0"/>
              <a:t> </a:t>
            </a:r>
            <a:r>
              <a:rPr lang="ru-RU" sz="1800" u="sng" dirty="0"/>
              <a:t>Новгородский пр., д.9, кор.2, </a:t>
            </a:r>
            <a:r>
              <a:rPr lang="ru-RU" sz="1800" u="sng" dirty="0" err="1"/>
              <a:t>п.Шушары</a:t>
            </a:r>
            <a:r>
              <a:rPr lang="ru-RU" sz="1800" u="sng" dirty="0"/>
              <a:t>, </a:t>
            </a:r>
            <a:r>
              <a:rPr lang="ru-RU" sz="1800" u="sng" dirty="0" err="1"/>
              <a:t>г.Санкт</a:t>
            </a:r>
            <a:r>
              <a:rPr lang="ru-RU" sz="1800" u="sng" dirty="0"/>
              <a:t>-Петербург, Россия, 196626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636912"/>
            <a:ext cx="712088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Роль загадки в воспитании детей дошкольного возраста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Воспитатель : Погожева Анна Владимировна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04856" cy="46805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Загадка – это особый, интересный, веселый мир.</a:t>
            </a:r>
            <a:br>
              <a:rPr lang="ru-RU" dirty="0" smtClean="0"/>
            </a:br>
            <a:r>
              <a:rPr lang="ru-RU" dirty="0" smtClean="0"/>
              <a:t> При всей сложности загадок, отгадывание их –это игра, рассчитанная на веселье, шуточное настроение, радостное предвкушение правильного ответа.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46" y="6597352"/>
            <a:ext cx="248072" cy="1215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29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dirty="0" smtClean="0"/>
              <a:t>Способы построения загадок?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Загадки в которых дается описание предмета или явления путем перечисления различных его признаков.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Сравнение двух предметов или явлений.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Противопоставление предметов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22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загадок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304" y="1600200"/>
            <a:ext cx="5957391" cy="4525963"/>
          </a:xfrm>
        </p:spPr>
      </p:pic>
    </p:spTree>
    <p:extLst>
      <p:ext uri="{BB962C8B-B14F-4D97-AF65-F5344CB8AC3E}">
        <p14:creationId xmlns:p14="http://schemas.microsoft.com/office/powerpoint/2010/main" val="2536637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течении года дети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Придумывали загадки и рисовали к ним отгадки на темы : «Что это? Кто это? Когда это бывает? Во что я играю? Что здесь растет? Кто здесь живет? И много других тем.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977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r>
              <a:rPr lang="ru-RU" sz="3600" dirty="0" smtClean="0"/>
              <a:t> С помощью непосредственно образовательной деятельности дети научились составлять и отгадывать загадки на разные темы: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140968"/>
            <a:ext cx="2670572" cy="32732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007093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62507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К</a:t>
            </a:r>
            <a:r>
              <a:rPr lang="ru-RU" sz="2800" dirty="0" smtClean="0"/>
              <a:t>то это? Что это? Когда это бывает? Во что я играю? Кто здесь живет? Что тут растет? Знаешь ли ты предметы?</a:t>
            </a:r>
            <a:br>
              <a:rPr lang="ru-RU" sz="2800" dirty="0" smtClean="0"/>
            </a:br>
            <a:r>
              <a:rPr lang="ru-RU" sz="2800" dirty="0" smtClean="0"/>
              <a:t> И много других тем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038600" cy="29569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7301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78652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930226"/>
          </a:xfrm>
        </p:spPr>
        <p:txBody>
          <a:bodyPr>
            <a:normAutofit/>
          </a:bodyPr>
          <a:lstStyle/>
          <a:p>
            <a:r>
              <a:rPr lang="ru-RU" sz="3300" dirty="0" smtClean="0"/>
              <a:t>Как результат всей нашей деятельности совместно с детьми и родителями была издана «Книга загадок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16" y="2420938"/>
            <a:ext cx="2778918" cy="37052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83" y="2349500"/>
            <a:ext cx="2832497" cy="3776663"/>
          </a:xfrm>
        </p:spPr>
      </p:pic>
    </p:spTree>
    <p:extLst>
      <p:ext uri="{BB962C8B-B14F-4D97-AF65-F5344CB8AC3E}">
        <p14:creationId xmlns:p14="http://schemas.microsoft.com/office/powerpoint/2010/main" val="327295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/>
              <a:t>Педагогические возможности загадки, заключаются в следующем:</a:t>
            </a:r>
            <a:br>
              <a:rPr lang="ru-RU" sz="3000" dirty="0" smtClean="0"/>
            </a:br>
            <a:r>
              <a:rPr lang="ru-RU" sz="3000" dirty="0" smtClean="0"/>
              <a:t>- загадки оттачивают и дисциплинирует ум;</a:t>
            </a:r>
            <a:br>
              <a:rPr lang="ru-RU" sz="3000" dirty="0" smtClean="0"/>
            </a:br>
            <a:r>
              <a:rPr lang="ru-RU" sz="3000" dirty="0" smtClean="0"/>
              <a:t>- способствуют развитию памяти;</a:t>
            </a:r>
            <a:br>
              <a:rPr lang="ru-RU" sz="3000" dirty="0" smtClean="0"/>
            </a:br>
            <a:r>
              <a:rPr lang="ru-RU" sz="3000" dirty="0" smtClean="0"/>
              <a:t>- формирует </a:t>
            </a:r>
            <a:r>
              <a:rPr lang="ru-RU" sz="3000" smtClean="0"/>
              <a:t>основы теоретического</a:t>
            </a:r>
            <a:r>
              <a:rPr lang="ru-RU" sz="3000" dirty="0" smtClean="0"/>
              <a:t>, творческого </a:t>
            </a:r>
            <a:r>
              <a:rPr lang="ru-RU" sz="3000" smtClean="0"/>
              <a:t>мышления;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- формируют умение самостоятельно делать выводы;</a:t>
            </a:r>
            <a:br>
              <a:rPr lang="ru-RU" sz="3000" dirty="0" smtClean="0"/>
            </a:br>
            <a:r>
              <a:rPr lang="ru-RU" sz="3000" dirty="0" smtClean="0"/>
              <a:t>- развивают наблюдательность;</a:t>
            </a:r>
            <a:br>
              <a:rPr lang="ru-RU" sz="3000" dirty="0" smtClean="0"/>
            </a:b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8325430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3452</TotalTime>
  <Words>170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ГОСУДАРСТВЕННОЕ БЮДЖЕТНОЕ ОБРАЗОВАТЕЛЬНОЕ УЧРЕЖДЕНИЕ ДЕТСКИЙ САД №49  ПУШКИНСКОГО РАЙОНА САНКТ-ПЕТЕРБУРГА  Новгородский пр., д.9, кор.2, п.Шушары, г.Санкт-Петербург, Россия, 196626 </vt:lpstr>
      <vt:lpstr>Загадка – это особый, интересный, веселый мир.  При всей сложности загадок, отгадывание их –это игра, рассчитанная на веселье, шуточное настроение, радостное предвкушение правильного ответа.</vt:lpstr>
      <vt:lpstr>Способы построения загадок?</vt:lpstr>
      <vt:lpstr>Виды загадок    </vt:lpstr>
      <vt:lpstr>В течении года дети</vt:lpstr>
      <vt:lpstr> С помощью непосредственно образовательной деятельности дети научились составлять и отгадывать загадки на разные темы:</vt:lpstr>
      <vt:lpstr> Кто это? Что это? Когда это бывает? Во что я играю? Кто здесь живет? Что тут растет? Знаешь ли ты предметы?  И много других тем </vt:lpstr>
      <vt:lpstr>Как результат всей нашей деятельности совместно с детьми и родителями была издана «Книга загадок»</vt:lpstr>
      <vt:lpstr>Педагогические возможности загадки, заключаются в следующем: - загадки оттачивают и дисциплинирует ум; - способствуют развитию памяти; - формирует основы теоретического, творческого мышления; - формируют умение самостоятельно делать выводы; - развивают наблюдательность;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– это особый, интересный, веселый мир. При всей сложности загадок, отгадывание их –это игра, рассчитанная на веселье, шуточное настроение, радостное предвкушение правильного ответа.</dc:title>
  <dc:creator>анна погожева</dc:creator>
  <cp:lastModifiedBy>анна погожева</cp:lastModifiedBy>
  <cp:revision>21</cp:revision>
  <dcterms:created xsi:type="dcterms:W3CDTF">2023-05-22T14:03:06Z</dcterms:created>
  <dcterms:modified xsi:type="dcterms:W3CDTF">2023-06-01T18:42:17Z</dcterms:modified>
</cp:coreProperties>
</file>