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84" r:id="rId3"/>
    <p:sldId id="261" r:id="rId4"/>
    <p:sldId id="285" r:id="rId5"/>
    <p:sldId id="262" r:id="rId6"/>
    <p:sldId id="288" r:id="rId7"/>
    <p:sldId id="287" r:id="rId8"/>
    <p:sldId id="280" r:id="rId9"/>
    <p:sldId id="283" r:id="rId10"/>
    <p:sldId id="289" r:id="rId11"/>
    <p:sldId id="29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08" autoAdjust="0"/>
    <p:restoredTop sz="94660"/>
  </p:normalViewPr>
  <p:slideViewPr>
    <p:cSldViewPr>
      <p:cViewPr varScale="1">
        <p:scale>
          <a:sx n="70" d="100"/>
          <a:sy n="70" d="100"/>
        </p:scale>
        <p:origin x="-129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0B79E9-5E71-49E3-997F-EF748AD40FA4}" type="datetimeFigureOut">
              <a:rPr lang="ru-RU" smtClean="0"/>
              <a:pPr/>
              <a:t>01.06.2023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3AB508-89A8-411E-B855-6E97BD07F9F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720C3-E70A-4D87-8A9E-9A3C9F52FD38}" type="datetimeFigureOut">
              <a:rPr lang="ru-RU" smtClean="0"/>
              <a:pPr/>
              <a:t>01.06.2023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1D931-E468-4DB0-B299-3963E5E42A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720C3-E70A-4D87-8A9E-9A3C9F52FD38}" type="datetimeFigureOut">
              <a:rPr lang="ru-RU" smtClean="0"/>
              <a:pPr/>
              <a:t>01.06.2023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1D931-E468-4DB0-B299-3963E5E42A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720C3-E70A-4D87-8A9E-9A3C9F52FD38}" type="datetimeFigureOut">
              <a:rPr lang="ru-RU" smtClean="0"/>
              <a:pPr/>
              <a:t>01.06.2023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1D931-E468-4DB0-B299-3963E5E42A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720C3-E70A-4D87-8A9E-9A3C9F52FD38}" type="datetimeFigureOut">
              <a:rPr lang="ru-RU" smtClean="0"/>
              <a:pPr/>
              <a:t>01.06.2023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1D931-E468-4DB0-B299-3963E5E42A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720C3-E70A-4D87-8A9E-9A3C9F52FD38}" type="datetimeFigureOut">
              <a:rPr lang="ru-RU" smtClean="0"/>
              <a:pPr/>
              <a:t>01.06.2023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1D931-E468-4DB0-B299-3963E5E42A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720C3-E70A-4D87-8A9E-9A3C9F52FD38}" type="datetimeFigureOut">
              <a:rPr lang="ru-RU" smtClean="0"/>
              <a:pPr/>
              <a:t>01.06.2023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1D931-E468-4DB0-B299-3963E5E42A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720C3-E70A-4D87-8A9E-9A3C9F52FD38}" type="datetimeFigureOut">
              <a:rPr lang="ru-RU" smtClean="0"/>
              <a:pPr/>
              <a:t>01.06.2023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1D931-E468-4DB0-B299-3963E5E42A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720C3-E70A-4D87-8A9E-9A3C9F52FD38}" type="datetimeFigureOut">
              <a:rPr lang="ru-RU" smtClean="0"/>
              <a:pPr/>
              <a:t>01.06.2023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1D931-E468-4DB0-B299-3963E5E42A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720C3-E70A-4D87-8A9E-9A3C9F52FD38}" type="datetimeFigureOut">
              <a:rPr lang="ru-RU" smtClean="0"/>
              <a:pPr/>
              <a:t>01.06.2023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1D931-E468-4DB0-B299-3963E5E42A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720C3-E70A-4D87-8A9E-9A3C9F52FD38}" type="datetimeFigureOut">
              <a:rPr lang="ru-RU" smtClean="0"/>
              <a:pPr/>
              <a:t>01.06.2023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1D931-E468-4DB0-B299-3963E5E42A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720C3-E70A-4D87-8A9E-9A3C9F52FD38}" type="datetimeFigureOut">
              <a:rPr lang="ru-RU" smtClean="0"/>
              <a:pPr/>
              <a:t>01.06.2023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1D931-E468-4DB0-B299-3963E5E42A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B720C3-E70A-4D87-8A9E-9A3C9F52FD38}" type="datetimeFigureOut">
              <a:rPr lang="ru-RU" smtClean="0"/>
              <a:pPr/>
              <a:t>01.06.2023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61D931-E468-4DB0-B299-3963E5E42A0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https://cdn.culture.ru/images/f73673da-79c0-5b81-93e3-e9d4bcd241c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79512" y="4926558"/>
            <a:ext cx="8784976" cy="1931442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Inverted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Путешествие по стране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знаний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88224" y="6165304"/>
            <a:ext cx="2376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b="1" dirty="0" smtClean="0"/>
              <a:t>Автор презентации </a:t>
            </a:r>
            <a:r>
              <a:rPr lang="ru-RU" sz="1400" b="1" dirty="0" err="1" smtClean="0"/>
              <a:t>Архипенкова</a:t>
            </a:r>
            <a:r>
              <a:rPr lang="ru-RU" sz="1400" b="1" dirty="0" smtClean="0"/>
              <a:t> А.С.</a:t>
            </a:r>
            <a:endParaRPr lang="ru-RU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782963" y="0"/>
            <a:ext cx="6181525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1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«Остров внимания»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w7.pngwing.com/pngs/954/604/png-transparent-treasure-map-world-map-pirate-map-photography-compass-piracy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1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67200" y="4302434"/>
            <a:ext cx="2636479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Остров слогов</a:t>
            </a:r>
          </a:p>
        </p:txBody>
      </p:sp>
      <p:sp>
        <p:nvSpPr>
          <p:cNvPr id="2050" name="AutoShape 2" descr="https://theslide.ru/img/tmb/5/472142/ee261ee554564c32409bf497becce8a5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Развернутая стрелка 6"/>
          <p:cNvSpPr/>
          <p:nvPr/>
        </p:nvSpPr>
        <p:spPr>
          <a:xfrm rot="11985556">
            <a:off x="1810187" y="5576373"/>
            <a:ext cx="1728192" cy="576064"/>
          </a:xfrm>
          <a:prstGeom prst="utur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Стрелка углом 7"/>
          <p:cNvSpPr/>
          <p:nvPr/>
        </p:nvSpPr>
        <p:spPr>
          <a:xfrm rot="1437288">
            <a:off x="1977244" y="3693454"/>
            <a:ext cx="1440160" cy="648072"/>
          </a:xfrm>
          <a:prstGeom prst="ben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1986151">
            <a:off x="3969119" y="4580320"/>
            <a:ext cx="2771229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Лесной остров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052" name="Picture 4" descr="C:\Users\sams\Downloads\0af318a194_100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91881" y="3789040"/>
            <a:ext cx="1008112" cy="723179"/>
          </a:xfrm>
          <a:prstGeom prst="rect">
            <a:avLst/>
          </a:prstGeom>
          <a:noFill/>
        </p:spPr>
      </p:pic>
      <p:sp>
        <p:nvSpPr>
          <p:cNvPr id="12" name="Стрелка вправо 11"/>
          <p:cNvSpPr/>
          <p:nvPr/>
        </p:nvSpPr>
        <p:spPr>
          <a:xfrm>
            <a:off x="6247437" y="4927002"/>
            <a:ext cx="925866" cy="360040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rot="1071805">
            <a:off x="6677001" y="4009875"/>
            <a:ext cx="1738233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Остров </a:t>
            </a:r>
          </a:p>
          <a:p>
            <a:pPr algn="ctr"/>
            <a:r>
              <a:rPr lang="ru-RU" sz="2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</a:t>
            </a:r>
            <a:r>
              <a:rPr lang="ru-RU" sz="20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ротиво</a:t>
            </a:r>
            <a:r>
              <a:rPr lang="ru-RU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-</a:t>
            </a:r>
          </a:p>
          <a:p>
            <a:pPr algn="ctr"/>
            <a:r>
              <a:rPr lang="ru-RU" sz="20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положностей</a:t>
            </a:r>
            <a:endParaRPr lang="ru-RU" sz="2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20272" y="4869160"/>
            <a:ext cx="1224136" cy="1221865"/>
          </a:xfrm>
          <a:prstGeom prst="rect">
            <a:avLst/>
          </a:prstGeom>
        </p:spPr>
      </p:pic>
      <p:sp>
        <p:nvSpPr>
          <p:cNvPr id="14" name="Стрелка вправо 13"/>
          <p:cNvSpPr/>
          <p:nvPr/>
        </p:nvSpPr>
        <p:spPr>
          <a:xfrm rot="17735930">
            <a:off x="7543738" y="3584238"/>
            <a:ext cx="713441" cy="332642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 rot="2349228">
            <a:off x="6639937" y="989210"/>
            <a:ext cx="1234748" cy="83099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1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Гавань </a:t>
            </a:r>
          </a:p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грамотее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 descr="https://cf.ppt-online.org/files/slide/8/8yvfjTabR09F2LpgIzeqhCEHKJSMQukAGWlx73/slide-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668344" y="1988840"/>
            <a:ext cx="772842" cy="578877"/>
          </a:xfrm>
          <a:prstGeom prst="rect">
            <a:avLst/>
          </a:prstGeom>
          <a:noFill/>
        </p:spPr>
      </p:pic>
      <p:sp>
        <p:nvSpPr>
          <p:cNvPr id="16" name="Стрелка влево 15"/>
          <p:cNvSpPr/>
          <p:nvPr/>
        </p:nvSpPr>
        <p:spPr>
          <a:xfrm rot="1021608" flipV="1">
            <a:off x="5802952" y="1957970"/>
            <a:ext cx="1642664" cy="291676"/>
          </a:xfrm>
          <a:prstGeom prst="lef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355976" y="1484784"/>
            <a:ext cx="159370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Остров </a:t>
            </a:r>
          </a:p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внимания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8" name="Стрелка влево 17"/>
          <p:cNvSpPr/>
          <p:nvPr/>
        </p:nvSpPr>
        <p:spPr>
          <a:xfrm rot="629736">
            <a:off x="2411760" y="1628800"/>
            <a:ext cx="1872208" cy="432048"/>
          </a:xfrm>
          <a:prstGeom prst="lef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9154" name="Picture 2" descr="http://dou155.ru/upload/information_system_32/1/2/4/item_12414/item_12414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55576" y="908720"/>
            <a:ext cx="1779389" cy="1368152"/>
          </a:xfrm>
          <a:prstGeom prst="rect">
            <a:avLst/>
          </a:prstGeom>
          <a:noFill/>
        </p:spPr>
      </p:pic>
      <p:sp>
        <p:nvSpPr>
          <p:cNvPr id="20" name="Прямоугольник 19"/>
          <p:cNvSpPr/>
          <p:nvPr/>
        </p:nvSpPr>
        <p:spPr>
          <a:xfrm>
            <a:off x="1331640" y="2204864"/>
            <a:ext cx="1422184" cy="83099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TriangleInverted">
              <a:avLst>
                <a:gd name="adj" fmla="val 68066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Остров знаний</a:t>
            </a:r>
            <a:endParaRPr lang="ru-RU" sz="24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1" name="Picture 7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259632" y="4509120"/>
            <a:ext cx="1224136" cy="917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w7.pngwing.com/pngs/954/604/png-transparent-treasure-map-world-map-pirate-map-photography-compass-piracy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1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67200" y="4302434"/>
            <a:ext cx="2636479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Остров слогов</a:t>
            </a:r>
          </a:p>
        </p:txBody>
      </p:sp>
      <p:sp>
        <p:nvSpPr>
          <p:cNvPr id="2050" name="AutoShape 2" descr="https://theslide.ru/img/tmb/5/472142/ee261ee554564c32409bf497becce8a5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Развернутая стрелка 6"/>
          <p:cNvSpPr/>
          <p:nvPr/>
        </p:nvSpPr>
        <p:spPr>
          <a:xfrm rot="11985556">
            <a:off x="1810187" y="5576373"/>
            <a:ext cx="1728192" cy="576064"/>
          </a:xfrm>
          <a:prstGeom prst="utur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1986151">
            <a:off x="3969119" y="4580320"/>
            <a:ext cx="2771229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Лесной остров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052" name="Picture 4" descr="C:\Users\sams\Downloads\0af318a194_100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91881" y="3789040"/>
            <a:ext cx="1008112" cy="723179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 rot="1071805">
            <a:off x="6677001" y="4009875"/>
            <a:ext cx="1738233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Остров </a:t>
            </a:r>
          </a:p>
          <a:p>
            <a:pPr algn="ctr"/>
            <a:r>
              <a:rPr lang="ru-RU" sz="2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</a:t>
            </a:r>
            <a:r>
              <a:rPr lang="ru-RU" sz="20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ротиво</a:t>
            </a:r>
            <a:r>
              <a:rPr lang="ru-RU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-</a:t>
            </a:r>
          </a:p>
          <a:p>
            <a:pPr algn="ctr"/>
            <a:r>
              <a:rPr lang="ru-RU" sz="20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положностей</a:t>
            </a:r>
            <a:endParaRPr lang="ru-RU" sz="2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20272" y="4869160"/>
            <a:ext cx="1224136" cy="1221865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 rot="2349228">
            <a:off x="6639937" y="989210"/>
            <a:ext cx="1234748" cy="83099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1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Гавань </a:t>
            </a:r>
          </a:p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грамотее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 descr="https://cf.ppt-online.org/files/slide/8/8yvfjTabR09F2LpgIzeqhCEHKJSMQukAGWlx73/slide-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668344" y="1988840"/>
            <a:ext cx="772842" cy="578877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>
          <a:xfrm>
            <a:off x="4355976" y="1484784"/>
            <a:ext cx="159370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Остров </a:t>
            </a:r>
          </a:p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внимания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9154" name="Picture 2" descr="http://dou155.ru/upload/information_system_32/1/2/4/item_12414/item_12414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55576" y="908720"/>
            <a:ext cx="1779389" cy="1368152"/>
          </a:xfrm>
          <a:prstGeom prst="rect">
            <a:avLst/>
          </a:prstGeom>
          <a:noFill/>
        </p:spPr>
      </p:pic>
      <p:sp>
        <p:nvSpPr>
          <p:cNvPr id="20" name="Прямоугольник 19"/>
          <p:cNvSpPr/>
          <p:nvPr/>
        </p:nvSpPr>
        <p:spPr>
          <a:xfrm>
            <a:off x="1331640" y="2204864"/>
            <a:ext cx="1422184" cy="83099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TriangleInverted">
              <a:avLst>
                <a:gd name="adj" fmla="val 68066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Остров</a:t>
            </a:r>
            <a:endParaRPr lang="ru-RU" sz="24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ЗНАНИЙ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6" name="Picture 7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331640" y="4653136"/>
            <a:ext cx="1224136" cy="917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5" name="Picture 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5610"/>
            <a:ext cx="9144000" cy="6852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AutoShape 2" descr="https://theslide.ru/img/tmb/5/472142/ee261ee554564c32409bf497becce8a5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601119" y="0"/>
            <a:ext cx="65428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Деревня «Слоговая»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8437" name="AutoShape 5" descr="https://www.clipartmax.com/png/full/269-2696004_word-detective-animal-clipart-clip-art-library-clip-art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774" name="AutoShape 6" descr="https://bigfoto.name/uploads/posts/2021-12/1638386997_25-bigfoto-name-p-risunok-na-dache-2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783" name="AutoShape 15" descr="https://abrakadabra.fun/uploads/posts/2022-03/1646177096_1-abrakadabra-fun-p-chipollino-na-prozrachnom-fone-2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w7.pngwing.com/pngs/954/604/png-transparent-treasure-map-world-map-pirate-map-photography-compass-piracy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1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67200" y="4302434"/>
            <a:ext cx="2636479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Остров слогов</a:t>
            </a:r>
          </a:p>
        </p:txBody>
      </p:sp>
      <p:sp>
        <p:nvSpPr>
          <p:cNvPr id="2050" name="AutoShape 2" descr="https://theslide.ru/img/tmb/5/472142/ee261ee554564c32409bf497becce8a5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Развернутая стрелка 6"/>
          <p:cNvSpPr/>
          <p:nvPr/>
        </p:nvSpPr>
        <p:spPr>
          <a:xfrm rot="11985556">
            <a:off x="1810187" y="5576373"/>
            <a:ext cx="1728192" cy="576064"/>
          </a:xfrm>
          <a:prstGeom prst="utur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Стрелка углом 7"/>
          <p:cNvSpPr/>
          <p:nvPr/>
        </p:nvSpPr>
        <p:spPr>
          <a:xfrm rot="1437288">
            <a:off x="1977244" y="3693454"/>
            <a:ext cx="1440160" cy="648072"/>
          </a:xfrm>
          <a:prstGeom prst="ben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1986151">
            <a:off x="3969119" y="4580320"/>
            <a:ext cx="2771229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Лесной остров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052" name="Picture 4" descr="C:\Users\sams\Downloads\0af318a194_100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91881" y="3789040"/>
            <a:ext cx="1008112" cy="723179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 rot="1071805">
            <a:off x="6677001" y="4009875"/>
            <a:ext cx="1738233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Остров </a:t>
            </a:r>
          </a:p>
          <a:p>
            <a:pPr algn="ctr"/>
            <a:r>
              <a:rPr lang="ru-RU" sz="2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</a:t>
            </a:r>
            <a:r>
              <a:rPr lang="ru-RU" sz="20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ротиво</a:t>
            </a:r>
            <a:r>
              <a:rPr lang="ru-RU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-</a:t>
            </a:r>
          </a:p>
          <a:p>
            <a:pPr algn="ctr"/>
            <a:r>
              <a:rPr lang="ru-RU" sz="20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положностей</a:t>
            </a:r>
            <a:endParaRPr lang="ru-RU" sz="2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20272" y="4869160"/>
            <a:ext cx="1224136" cy="1221865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 rot="2349228">
            <a:off x="6639937" y="989210"/>
            <a:ext cx="1234748" cy="83099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1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Гавань </a:t>
            </a:r>
          </a:p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грамотее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 descr="https://cf.ppt-online.org/files/slide/8/8yvfjTabR09F2LpgIzeqhCEHKJSMQukAGWlx73/slide-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668344" y="1988840"/>
            <a:ext cx="772842" cy="578877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>
          <a:xfrm>
            <a:off x="4355976" y="1484784"/>
            <a:ext cx="159370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Остров </a:t>
            </a:r>
          </a:p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внимания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9154" name="Picture 2" descr="http://dou155.ru/upload/information_system_32/1/2/4/item_12414/item_12414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55576" y="908720"/>
            <a:ext cx="1779389" cy="1368152"/>
          </a:xfrm>
          <a:prstGeom prst="rect">
            <a:avLst/>
          </a:prstGeom>
          <a:noFill/>
        </p:spPr>
      </p:pic>
      <p:sp>
        <p:nvSpPr>
          <p:cNvPr id="20" name="Прямоугольник 19"/>
          <p:cNvSpPr/>
          <p:nvPr/>
        </p:nvSpPr>
        <p:spPr>
          <a:xfrm>
            <a:off x="1331640" y="2204864"/>
            <a:ext cx="1422184" cy="83099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TriangleInverted">
              <a:avLst>
                <a:gd name="adj" fmla="val 68066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Остров</a:t>
            </a:r>
            <a:endParaRPr lang="ru-RU" sz="24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ЗНАНИЙ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8" name="Picture 7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331641" y="4581128"/>
            <a:ext cx="1080119" cy="908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sams\Downloads\0af318a194_100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90133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6444208" cy="1124744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Лесной остров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75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79512" y="4272677"/>
            <a:ext cx="8640960" cy="2585323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«Двигайся - замри»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640871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Музыкальная пауза</a:t>
            </a:r>
          </a:p>
        </p:txBody>
      </p:sp>
      <p:sp>
        <p:nvSpPr>
          <p:cNvPr id="1028" name="AutoShape 4" descr="https://www.hhhlibrary.org/sites/default/files/2020-12/Move%20%26%20Groov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w7.pngwing.com/pngs/954/604/png-transparent-treasure-map-world-map-pirate-map-photography-compass-piracy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1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67200" y="4302434"/>
            <a:ext cx="2636479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Остров слогов</a:t>
            </a:r>
          </a:p>
        </p:txBody>
      </p:sp>
      <p:sp>
        <p:nvSpPr>
          <p:cNvPr id="2050" name="AutoShape 2" descr="https://theslide.ru/img/tmb/5/472142/ee261ee554564c32409bf497becce8a5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Развернутая стрелка 6"/>
          <p:cNvSpPr/>
          <p:nvPr/>
        </p:nvSpPr>
        <p:spPr>
          <a:xfrm rot="11985556">
            <a:off x="1810187" y="5576373"/>
            <a:ext cx="1728192" cy="576064"/>
          </a:xfrm>
          <a:prstGeom prst="utur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Стрелка углом 7"/>
          <p:cNvSpPr/>
          <p:nvPr/>
        </p:nvSpPr>
        <p:spPr>
          <a:xfrm rot="1437288">
            <a:off x="1977244" y="3693454"/>
            <a:ext cx="1440160" cy="648072"/>
          </a:xfrm>
          <a:prstGeom prst="ben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1986151">
            <a:off x="3969119" y="4580320"/>
            <a:ext cx="2771229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Лесной остров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052" name="Picture 4" descr="C:\Users\sams\Downloads\0af318a194_100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91881" y="3789040"/>
            <a:ext cx="1008112" cy="723179"/>
          </a:xfrm>
          <a:prstGeom prst="rect">
            <a:avLst/>
          </a:prstGeom>
          <a:noFill/>
        </p:spPr>
      </p:pic>
      <p:sp>
        <p:nvSpPr>
          <p:cNvPr id="12" name="Стрелка вправо 11"/>
          <p:cNvSpPr/>
          <p:nvPr/>
        </p:nvSpPr>
        <p:spPr>
          <a:xfrm>
            <a:off x="6247437" y="4927002"/>
            <a:ext cx="925866" cy="360040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rot="1071805">
            <a:off x="6677001" y="4009875"/>
            <a:ext cx="1738233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Остров </a:t>
            </a:r>
          </a:p>
          <a:p>
            <a:pPr algn="ctr"/>
            <a:r>
              <a:rPr lang="ru-RU" sz="2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</a:t>
            </a:r>
            <a:r>
              <a:rPr lang="ru-RU" sz="20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ротиво</a:t>
            </a:r>
            <a:r>
              <a:rPr lang="ru-RU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-</a:t>
            </a:r>
          </a:p>
          <a:p>
            <a:pPr algn="ctr"/>
            <a:r>
              <a:rPr lang="ru-RU" sz="20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положностей</a:t>
            </a:r>
            <a:endParaRPr lang="ru-RU" sz="2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20272" y="4869160"/>
            <a:ext cx="1224136" cy="1221865"/>
          </a:xfrm>
          <a:prstGeom prst="rect">
            <a:avLst/>
          </a:prstGeom>
        </p:spPr>
      </p:pic>
      <p:sp>
        <p:nvSpPr>
          <p:cNvPr id="14" name="Стрелка вправо 13"/>
          <p:cNvSpPr/>
          <p:nvPr/>
        </p:nvSpPr>
        <p:spPr>
          <a:xfrm rot="17735930">
            <a:off x="7543738" y="3584238"/>
            <a:ext cx="713441" cy="332642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 rot="2349228">
            <a:off x="6639937" y="989210"/>
            <a:ext cx="1234748" cy="83099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1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Гавань </a:t>
            </a:r>
          </a:p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грамотее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 descr="https://cf.ppt-online.org/files/slide/8/8yvfjTabR09F2LpgIzeqhCEHKJSMQukAGWlx73/slide-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668344" y="1988840"/>
            <a:ext cx="772842" cy="578877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>
          <a:xfrm>
            <a:off x="4355976" y="1484784"/>
            <a:ext cx="159370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Остров </a:t>
            </a:r>
          </a:p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внимания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9154" name="Picture 2" descr="http://dou155.ru/upload/information_system_32/1/2/4/item_12414/item_12414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55576" y="908720"/>
            <a:ext cx="1779389" cy="1368152"/>
          </a:xfrm>
          <a:prstGeom prst="rect">
            <a:avLst/>
          </a:prstGeom>
          <a:noFill/>
        </p:spPr>
      </p:pic>
      <p:sp>
        <p:nvSpPr>
          <p:cNvPr id="20" name="Прямоугольник 19"/>
          <p:cNvSpPr/>
          <p:nvPr/>
        </p:nvSpPr>
        <p:spPr>
          <a:xfrm>
            <a:off x="1331640" y="2204864"/>
            <a:ext cx="1422184" cy="83099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TriangleInverted">
              <a:avLst>
                <a:gd name="adj" fmla="val 68066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Остров знаний</a:t>
            </a:r>
            <a:endParaRPr lang="ru-RU" sz="24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9" name="Picture 7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187624" y="4581128"/>
            <a:ext cx="1224136" cy="917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cf.ppt-online.org/files/slide/8/8yvfjTabR09F2LpgIzeqhCEHKJSMQukAGWlx73/slide-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8931"/>
            <a:ext cx="9144000" cy="684907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187624" y="0"/>
            <a:ext cx="62472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ГАВАНЬ ГРАМОТЕЕВ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w7.pngwing.com/pngs/954/604/png-transparent-treasure-map-world-map-pirate-map-photography-compass-piracy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1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67200" y="4302434"/>
            <a:ext cx="2636479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Остров слогов</a:t>
            </a:r>
          </a:p>
        </p:txBody>
      </p:sp>
      <p:sp>
        <p:nvSpPr>
          <p:cNvPr id="2050" name="AutoShape 2" descr="https://theslide.ru/img/tmb/5/472142/ee261ee554564c32409bf497becce8a5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Развернутая стрелка 6"/>
          <p:cNvSpPr/>
          <p:nvPr/>
        </p:nvSpPr>
        <p:spPr>
          <a:xfrm rot="11985556">
            <a:off x="1810187" y="5576373"/>
            <a:ext cx="1728192" cy="576064"/>
          </a:xfrm>
          <a:prstGeom prst="utur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Стрелка углом 7"/>
          <p:cNvSpPr/>
          <p:nvPr/>
        </p:nvSpPr>
        <p:spPr>
          <a:xfrm rot="1437288">
            <a:off x="1977244" y="3693454"/>
            <a:ext cx="1440160" cy="648072"/>
          </a:xfrm>
          <a:prstGeom prst="ben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1986151">
            <a:off x="3969119" y="4580320"/>
            <a:ext cx="2771229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Лесной остров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052" name="Picture 4" descr="C:\Users\sams\Downloads\0af318a194_100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91881" y="3789040"/>
            <a:ext cx="1008112" cy="723179"/>
          </a:xfrm>
          <a:prstGeom prst="rect">
            <a:avLst/>
          </a:prstGeom>
          <a:noFill/>
        </p:spPr>
      </p:pic>
      <p:sp>
        <p:nvSpPr>
          <p:cNvPr id="12" name="Стрелка вправо 11"/>
          <p:cNvSpPr/>
          <p:nvPr/>
        </p:nvSpPr>
        <p:spPr>
          <a:xfrm>
            <a:off x="6247437" y="4927002"/>
            <a:ext cx="925866" cy="360040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rot="1071805">
            <a:off x="6677001" y="4009875"/>
            <a:ext cx="1738233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Остров </a:t>
            </a:r>
          </a:p>
          <a:p>
            <a:pPr algn="ctr"/>
            <a:r>
              <a:rPr lang="ru-RU" sz="2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</a:t>
            </a:r>
            <a:r>
              <a:rPr lang="ru-RU" sz="20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ротиво</a:t>
            </a:r>
            <a:r>
              <a:rPr lang="ru-RU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-</a:t>
            </a:r>
          </a:p>
          <a:p>
            <a:pPr algn="ctr"/>
            <a:r>
              <a:rPr lang="ru-RU" sz="20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положностей</a:t>
            </a:r>
            <a:endParaRPr lang="ru-RU" sz="2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20272" y="4869160"/>
            <a:ext cx="1224136" cy="1221865"/>
          </a:xfrm>
          <a:prstGeom prst="rect">
            <a:avLst/>
          </a:prstGeom>
        </p:spPr>
      </p:pic>
      <p:sp>
        <p:nvSpPr>
          <p:cNvPr id="14" name="Стрелка вправо 13"/>
          <p:cNvSpPr/>
          <p:nvPr/>
        </p:nvSpPr>
        <p:spPr>
          <a:xfrm rot="17735930">
            <a:off x="7543738" y="3584238"/>
            <a:ext cx="713441" cy="332642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 rot="2349228">
            <a:off x="6639937" y="989210"/>
            <a:ext cx="1234748" cy="83099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1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Гавань </a:t>
            </a:r>
          </a:p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грамотее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 descr="https://cf.ppt-online.org/files/slide/8/8yvfjTabR09F2LpgIzeqhCEHKJSMQukAGWlx73/slide-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668344" y="1988840"/>
            <a:ext cx="772842" cy="578877"/>
          </a:xfrm>
          <a:prstGeom prst="rect">
            <a:avLst/>
          </a:prstGeom>
          <a:noFill/>
        </p:spPr>
      </p:pic>
      <p:sp>
        <p:nvSpPr>
          <p:cNvPr id="16" name="Стрелка влево 15"/>
          <p:cNvSpPr/>
          <p:nvPr/>
        </p:nvSpPr>
        <p:spPr>
          <a:xfrm rot="1021608" flipV="1">
            <a:off x="5802952" y="1957970"/>
            <a:ext cx="1642664" cy="291676"/>
          </a:xfrm>
          <a:prstGeom prst="lef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355976" y="1484784"/>
            <a:ext cx="159370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Остров </a:t>
            </a:r>
          </a:p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внимания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9154" name="Picture 2" descr="http://dou155.ru/upload/information_system_32/1/2/4/item_12414/item_12414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55576" y="908720"/>
            <a:ext cx="1779389" cy="1368152"/>
          </a:xfrm>
          <a:prstGeom prst="rect">
            <a:avLst/>
          </a:prstGeom>
          <a:noFill/>
        </p:spPr>
      </p:pic>
      <p:sp>
        <p:nvSpPr>
          <p:cNvPr id="20" name="Прямоугольник 19"/>
          <p:cNvSpPr/>
          <p:nvPr/>
        </p:nvSpPr>
        <p:spPr>
          <a:xfrm>
            <a:off x="1331640" y="2204864"/>
            <a:ext cx="1422184" cy="83099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TriangleInverted">
              <a:avLst>
                <a:gd name="adj" fmla="val 68066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Остров знаний</a:t>
            </a:r>
            <a:endParaRPr lang="ru-RU" sz="24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1" name="Picture 7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259632" y="4581128"/>
            <a:ext cx="1224136" cy="917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910</TotalTime>
  <Words>97</Words>
  <Application>Microsoft Office PowerPoint</Application>
  <PresentationFormat>Экран (4:3)</PresentationFormat>
  <Paragraphs>62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sams</dc:creator>
  <cp:lastModifiedBy>sams</cp:lastModifiedBy>
  <cp:revision>80</cp:revision>
  <dcterms:created xsi:type="dcterms:W3CDTF">2023-05-18T11:02:23Z</dcterms:created>
  <dcterms:modified xsi:type="dcterms:W3CDTF">2023-06-01T11:04:28Z</dcterms:modified>
</cp:coreProperties>
</file>