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5"/>
  </p:notesMasterIdLst>
  <p:sldIdLst>
    <p:sldId id="283" r:id="rId2"/>
    <p:sldId id="291" r:id="rId3"/>
    <p:sldId id="271" r:id="rId4"/>
    <p:sldId id="280" r:id="rId5"/>
    <p:sldId id="274" r:id="rId6"/>
    <p:sldId id="273" r:id="rId7"/>
    <p:sldId id="277" r:id="rId8"/>
    <p:sldId id="278" r:id="rId9"/>
    <p:sldId id="272" r:id="rId10"/>
    <p:sldId id="296" r:id="rId11"/>
    <p:sldId id="297" r:id="rId12"/>
    <p:sldId id="289" r:id="rId13"/>
    <p:sldId id="28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70" autoAdjust="0"/>
    <p:restoredTop sz="94717" autoAdjust="0"/>
  </p:normalViewPr>
  <p:slideViewPr>
    <p:cSldViewPr>
      <p:cViewPr varScale="1">
        <p:scale>
          <a:sx n="78" d="100"/>
          <a:sy n="78" d="100"/>
        </p:scale>
        <p:origin x="-40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086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F41CEC-AF00-41DC-B09A-8E94600B89EC}" type="datetimeFigureOut">
              <a:rPr lang="ru-RU" smtClean="0"/>
              <a:pPr/>
              <a:t>01.06.2023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7B3E33-DFC4-45FE-AE82-438316060E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7B3E33-DFC4-45FE-AE82-438316060E6E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F00E0-511C-46EC-865C-70D1B08A769D}" type="datetimeFigureOut">
              <a:rPr lang="ru-RU" smtClean="0"/>
              <a:pPr/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D48D8-E10E-42E1-A0D3-35DEFE4D3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F00E0-511C-46EC-865C-70D1B08A769D}" type="datetimeFigureOut">
              <a:rPr lang="ru-RU" smtClean="0"/>
              <a:pPr/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D48D8-E10E-42E1-A0D3-35DEFE4D3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F00E0-511C-46EC-865C-70D1B08A769D}" type="datetimeFigureOut">
              <a:rPr lang="ru-RU" smtClean="0"/>
              <a:pPr/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D48D8-E10E-42E1-A0D3-35DEFE4D3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F00E0-511C-46EC-865C-70D1B08A769D}" type="datetimeFigureOut">
              <a:rPr lang="ru-RU" smtClean="0"/>
              <a:pPr/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D48D8-E10E-42E1-A0D3-35DEFE4D3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F00E0-511C-46EC-865C-70D1B08A769D}" type="datetimeFigureOut">
              <a:rPr lang="ru-RU" smtClean="0"/>
              <a:pPr/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D48D8-E10E-42E1-A0D3-35DEFE4D3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F00E0-511C-46EC-865C-70D1B08A769D}" type="datetimeFigureOut">
              <a:rPr lang="ru-RU" smtClean="0"/>
              <a:pPr/>
              <a:t>01.06.2023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D48D8-E10E-42E1-A0D3-35DEFE4D3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F00E0-511C-46EC-865C-70D1B08A769D}" type="datetimeFigureOut">
              <a:rPr lang="ru-RU" smtClean="0"/>
              <a:pPr/>
              <a:t>01.06.2023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D48D8-E10E-42E1-A0D3-35DEFE4D3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F00E0-511C-46EC-865C-70D1B08A769D}" type="datetimeFigureOut">
              <a:rPr lang="ru-RU" smtClean="0"/>
              <a:pPr/>
              <a:t>01.06.2023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D48D8-E10E-42E1-A0D3-35DEFE4D3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F00E0-511C-46EC-865C-70D1B08A769D}" type="datetimeFigureOut">
              <a:rPr lang="ru-RU" smtClean="0"/>
              <a:pPr/>
              <a:t>01.06.2023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D48D8-E10E-42E1-A0D3-35DEFE4D3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F00E0-511C-46EC-865C-70D1B08A769D}" type="datetimeFigureOut">
              <a:rPr lang="ru-RU" smtClean="0"/>
              <a:pPr/>
              <a:t>01.06.2023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D48D8-E10E-42E1-A0D3-35DEFE4D3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F00E0-511C-46EC-865C-70D1B08A769D}" type="datetimeFigureOut">
              <a:rPr lang="ru-RU" smtClean="0"/>
              <a:pPr/>
              <a:t>01.06.2023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D48D8-E10E-42E1-A0D3-35DEFE4D3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8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5F00E0-511C-46EC-865C-70D1B08A769D}" type="datetimeFigureOut">
              <a:rPr lang="ru-RU" smtClean="0"/>
              <a:pPr/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CD48D8-E10E-42E1-A0D3-35DEFE4D3CE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cs typeface="Aharoni" pitchFamily="2" charset="-79"/>
              </a:rPr>
              <a:t>Hallo! Glad too see you!</a:t>
            </a:r>
            <a:endParaRPr lang="ru-RU" dirty="0">
              <a:solidFill>
                <a:schemeClr val="accent6">
                  <a:lumMod val="50000"/>
                </a:schemeClr>
              </a:solidFill>
              <a:cs typeface="Aharoni" pitchFamily="2" charset="-79"/>
            </a:endParaRPr>
          </a:p>
        </p:txBody>
      </p:sp>
      <p:pic>
        <p:nvPicPr>
          <p:cNvPr id="30725" name="Picture 5" descr="C:\Users\1\Desktop\main_big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714488"/>
            <a:ext cx="8358246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476672"/>
            <a:ext cx="4038600" cy="564949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talk to people</a:t>
            </a:r>
            <a:endParaRPr lang="ru-RU" dirty="0" smtClean="0"/>
          </a:p>
          <a:p>
            <a:r>
              <a:rPr lang="en-US" dirty="0" smtClean="0"/>
              <a:t>hurt one`s feelings</a:t>
            </a:r>
            <a:endParaRPr lang="ru-RU" dirty="0" smtClean="0"/>
          </a:p>
          <a:p>
            <a:r>
              <a:rPr lang="en-US" dirty="0" smtClean="0"/>
              <a:t>pay attention to </a:t>
            </a:r>
            <a:r>
              <a:rPr lang="en-US" dirty="0" err="1" smtClean="0"/>
              <a:t>smth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en-US" dirty="0" smtClean="0"/>
              <a:t>an observer</a:t>
            </a:r>
            <a:endParaRPr lang="ru-RU" dirty="0" smtClean="0"/>
          </a:p>
          <a:p>
            <a:r>
              <a:rPr lang="en-US" dirty="0" smtClean="0"/>
              <a:t>a thinker</a:t>
            </a:r>
            <a:endParaRPr lang="ru-RU" dirty="0" smtClean="0"/>
          </a:p>
          <a:p>
            <a:r>
              <a:rPr lang="en-US" dirty="0" smtClean="0"/>
              <a:t>a listener</a:t>
            </a:r>
            <a:endParaRPr lang="ru-RU" dirty="0" smtClean="0"/>
          </a:p>
          <a:p>
            <a:r>
              <a:rPr lang="en-US" dirty="0" smtClean="0"/>
              <a:t>give orders</a:t>
            </a:r>
            <a:endParaRPr lang="ru-RU" dirty="0" smtClean="0"/>
          </a:p>
          <a:p>
            <a:r>
              <a:rPr lang="en-US" dirty="0" smtClean="0"/>
              <a:t>freedom</a:t>
            </a:r>
            <a:endParaRPr lang="ru-RU" dirty="0" smtClean="0"/>
          </a:p>
          <a:p>
            <a:r>
              <a:rPr lang="en-US" dirty="0" smtClean="0"/>
              <a:t>be alone</a:t>
            </a:r>
            <a:endParaRPr lang="ru-RU" dirty="0" smtClean="0"/>
          </a:p>
          <a:p>
            <a:r>
              <a:rPr lang="en-US" dirty="0" smtClean="0"/>
              <a:t>care about </a:t>
            </a:r>
            <a:r>
              <a:rPr lang="en-US" dirty="0" err="1" smtClean="0"/>
              <a:t>smth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3968" y="476672"/>
            <a:ext cx="4402832" cy="561662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наблюдатель</a:t>
            </a:r>
            <a:endParaRPr lang="en-US" dirty="0" smtClean="0"/>
          </a:p>
          <a:p>
            <a:r>
              <a:rPr lang="ru-RU" dirty="0" smtClean="0"/>
              <a:t>находиться в одиночестве</a:t>
            </a:r>
            <a:endParaRPr lang="en-US" dirty="0" smtClean="0"/>
          </a:p>
          <a:p>
            <a:r>
              <a:rPr lang="ru-RU" dirty="0" smtClean="0"/>
              <a:t>свобода</a:t>
            </a:r>
            <a:endParaRPr lang="en-US" dirty="0" smtClean="0"/>
          </a:p>
          <a:p>
            <a:r>
              <a:rPr lang="ru-RU" dirty="0" smtClean="0"/>
              <a:t>обращать внимание на что-то</a:t>
            </a:r>
            <a:endParaRPr lang="en-US" dirty="0" smtClean="0"/>
          </a:p>
          <a:p>
            <a:r>
              <a:rPr lang="ru-RU" dirty="0" smtClean="0"/>
              <a:t>задевать чьи-то чувства</a:t>
            </a:r>
            <a:endParaRPr lang="en-US" dirty="0" smtClean="0"/>
          </a:p>
          <a:p>
            <a:r>
              <a:rPr lang="ru-RU" dirty="0" smtClean="0"/>
              <a:t>разговаривать с людьми</a:t>
            </a:r>
          </a:p>
          <a:p>
            <a:r>
              <a:rPr lang="ru-RU" dirty="0" smtClean="0"/>
              <a:t>мыслитель</a:t>
            </a:r>
          </a:p>
          <a:p>
            <a:r>
              <a:rPr lang="ru-RU" dirty="0" smtClean="0"/>
              <a:t>слушатель</a:t>
            </a:r>
          </a:p>
          <a:p>
            <a:r>
              <a:rPr lang="ru-RU" dirty="0" smtClean="0"/>
              <a:t>отдавать распоряжения</a:t>
            </a:r>
          </a:p>
          <a:p>
            <a:r>
              <a:rPr lang="ru-RU" dirty="0" smtClean="0"/>
              <a:t>Заботиться о чём-либо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98578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Our </a:t>
            </a:r>
            <a:r>
              <a:rPr lang="en-US" dirty="0" err="1" smtClean="0"/>
              <a:t>favourite</a:t>
            </a:r>
            <a:r>
              <a:rPr lang="en-US" dirty="0" smtClean="0"/>
              <a:t> pet is …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We all are / Only three of us are … …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We all like …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We all don`t like ……..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………………………….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This statement is true/ partly true/ false.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7200" dirty="0" smtClean="0">
                <a:solidFill>
                  <a:schemeClr val="accent2">
                    <a:lumMod val="75000"/>
                  </a:schemeClr>
                </a:solidFill>
              </a:rPr>
              <a:t>Home work</a:t>
            </a:r>
            <a:endParaRPr lang="ru-RU" sz="7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7200" dirty="0" smtClean="0">
                <a:solidFill>
                  <a:schemeClr val="accent2">
                    <a:lumMod val="50000"/>
                  </a:schemeClr>
                </a:solidFill>
              </a:rPr>
              <a:t>SB p.10 ex.16</a:t>
            </a:r>
          </a:p>
          <a:p>
            <a:r>
              <a:rPr lang="en-US" sz="7200" dirty="0" smtClean="0">
                <a:solidFill>
                  <a:schemeClr val="accent2">
                    <a:lumMod val="50000"/>
                  </a:schemeClr>
                </a:solidFill>
              </a:rPr>
              <a:t>WB p.52 ex.7</a:t>
            </a:r>
          </a:p>
          <a:p>
            <a:pPr>
              <a:buNone/>
            </a:pPr>
            <a:r>
              <a:rPr lang="en-US" sz="72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229600" cy="989034"/>
          </a:xfrm>
          <a:ln>
            <a:solidFill>
              <a:schemeClr val="accent6">
                <a:lumMod val="50000"/>
              </a:schemeClr>
            </a:solidFill>
          </a:ln>
        </p:spPr>
        <p:txBody>
          <a:bodyPr>
            <a:prstTxWarp prst="textArchDown">
              <a:avLst/>
            </a:prstTxWarp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The lesson is over</a:t>
            </a: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en-US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en-US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Picture 3" descr="C:\Users\1\Desktop\1290165815_1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2714620"/>
            <a:ext cx="7486650" cy="3786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C:\Users\1\Desktop\kitaiskii_goroskop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780928"/>
            <a:ext cx="5049321" cy="36004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04665"/>
            <a:ext cx="8208912" cy="2664295"/>
          </a:xfrm>
        </p:spPr>
        <p:txBody>
          <a:bodyPr>
            <a:noAutofit/>
          </a:bodyPr>
          <a:lstStyle/>
          <a:p>
            <a:r>
              <a:rPr lang="en-US" sz="8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Traits of Character</a:t>
            </a:r>
            <a:r>
              <a:rPr lang="ru-RU" sz="6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/>
            </a:r>
            <a:br>
              <a:rPr lang="ru-RU" sz="6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endParaRPr lang="ru-RU" sz="60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dirty="0" smtClean="0">
                <a:solidFill>
                  <a:srgbClr val="C00000"/>
                </a:solidFill>
              </a:rPr>
              <a:t>Friendly</a:t>
            </a:r>
            <a:endParaRPr lang="ru-RU" sz="7200" b="1" dirty="0">
              <a:solidFill>
                <a:srgbClr val="C00000"/>
              </a:solidFill>
            </a:endParaRPr>
          </a:p>
        </p:txBody>
      </p:sp>
      <p:pic>
        <p:nvPicPr>
          <p:cNvPr id="3" name="Picture 2" descr="C:\Users\1\Desktop\ubuntu-world-480x35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428736"/>
            <a:ext cx="8215370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dirty="0" smtClean="0">
                <a:solidFill>
                  <a:srgbClr val="C00000"/>
                </a:solidFill>
              </a:rPr>
              <a:t>Loving</a:t>
            </a:r>
            <a:endParaRPr lang="ru-RU" sz="7200" b="1" dirty="0">
              <a:solidFill>
                <a:srgbClr val="C00000"/>
              </a:solidFill>
            </a:endParaRPr>
          </a:p>
        </p:txBody>
      </p:sp>
      <p:pic>
        <p:nvPicPr>
          <p:cNvPr id="3" name="Picture 2" descr="C:\Users\1\Desktop\728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714488"/>
            <a:ext cx="8143875" cy="46910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dirty="0" smtClean="0">
                <a:solidFill>
                  <a:srgbClr val="C00000"/>
                </a:solidFill>
              </a:rPr>
              <a:t>Modest</a:t>
            </a:r>
            <a:endParaRPr lang="ru-RU" sz="7200" b="1" dirty="0">
              <a:solidFill>
                <a:srgbClr val="C00000"/>
              </a:solidFill>
            </a:endParaRPr>
          </a:p>
        </p:txBody>
      </p:sp>
      <p:pic>
        <p:nvPicPr>
          <p:cNvPr id="3" name="Picture 2" descr="C:\Users\1\Desktop\1309341065_stesnitelnyj-rebenok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500174"/>
            <a:ext cx="8143932" cy="50006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b="1" dirty="0" smtClean="0">
                <a:solidFill>
                  <a:srgbClr val="C00000"/>
                </a:solidFill>
              </a:rPr>
              <a:t>Tidy</a:t>
            </a:r>
            <a:br>
              <a:rPr lang="en-US" sz="6000" b="1" dirty="0" smtClean="0">
                <a:solidFill>
                  <a:srgbClr val="C00000"/>
                </a:solidFill>
              </a:rPr>
            </a:br>
            <a:r>
              <a:rPr lang="en-US" sz="6000" b="1" dirty="0" smtClean="0">
                <a:solidFill>
                  <a:srgbClr val="C00000"/>
                </a:solidFill>
              </a:rPr>
              <a:t>Clean</a:t>
            </a:r>
            <a:endParaRPr lang="ru-RU" sz="6000" b="1" dirty="0">
              <a:solidFill>
                <a:srgbClr val="C00000"/>
              </a:solidFill>
            </a:endParaRPr>
          </a:p>
        </p:txBody>
      </p:sp>
      <p:pic>
        <p:nvPicPr>
          <p:cNvPr id="3" name="Picture 3" descr="C:\Users\1\Desktop\67869231_1292344697_15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643050"/>
            <a:ext cx="7429552" cy="4857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dirty="0" smtClean="0">
                <a:solidFill>
                  <a:srgbClr val="C00000"/>
                </a:solidFill>
              </a:rPr>
              <a:t>Kind</a:t>
            </a:r>
            <a:endParaRPr lang="ru-RU" sz="7200" b="1" dirty="0">
              <a:solidFill>
                <a:srgbClr val="C00000"/>
              </a:solidFill>
            </a:endParaRPr>
          </a:p>
        </p:txBody>
      </p:sp>
      <p:pic>
        <p:nvPicPr>
          <p:cNvPr id="4" name="Picture 2" descr="C:\Users\1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500173"/>
            <a:ext cx="8286808" cy="49292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dirty="0" smtClean="0">
                <a:solidFill>
                  <a:srgbClr val="C00000"/>
                </a:solidFill>
              </a:rPr>
              <a:t>Polite</a:t>
            </a:r>
            <a:endParaRPr lang="ru-RU" sz="7200" b="1" dirty="0">
              <a:solidFill>
                <a:srgbClr val="C00000"/>
              </a:solidFill>
            </a:endParaRPr>
          </a:p>
        </p:txBody>
      </p:sp>
      <p:pic>
        <p:nvPicPr>
          <p:cNvPr id="3" name="Picture 1" descr="C:\Users\1\Desktop\veg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500174"/>
            <a:ext cx="6143668" cy="5000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b="1" dirty="0" smtClean="0">
                <a:solidFill>
                  <a:srgbClr val="C00000"/>
                </a:solidFill>
              </a:rPr>
              <a:t>Hardworking</a:t>
            </a:r>
            <a:endParaRPr lang="ru-RU" sz="7200" b="1" dirty="0">
              <a:solidFill>
                <a:srgbClr val="C00000"/>
              </a:solidFill>
            </a:endParaRPr>
          </a:p>
        </p:txBody>
      </p:sp>
      <p:pic>
        <p:nvPicPr>
          <p:cNvPr id="4" name="Picture 2" descr="C:\Users\1\Desktop\1375708550_trudolubie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643050"/>
            <a:ext cx="8143931" cy="4714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1060</TotalTime>
  <Words>84</Words>
  <Application>Microsoft Office PowerPoint</Application>
  <PresentationFormat>Экран (4:3)</PresentationFormat>
  <Paragraphs>36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Hallo! Glad too see you!</vt:lpstr>
      <vt:lpstr>Traits of Character </vt:lpstr>
      <vt:lpstr>Friendly</vt:lpstr>
      <vt:lpstr>Loving</vt:lpstr>
      <vt:lpstr>Modest</vt:lpstr>
      <vt:lpstr>Tidy Clean</vt:lpstr>
      <vt:lpstr>Kind</vt:lpstr>
      <vt:lpstr>Polite</vt:lpstr>
      <vt:lpstr>Hardworking</vt:lpstr>
      <vt:lpstr>Слайд 10</vt:lpstr>
      <vt:lpstr>Our favourite pet is … We all are / Only three of us are … … We all like … We all don`t like …….. …………………………. This statement is true/ partly true/ false.</vt:lpstr>
      <vt:lpstr>Home work</vt:lpstr>
      <vt:lpstr>The lesson is over 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Андрей</cp:lastModifiedBy>
  <cp:revision>64</cp:revision>
  <dcterms:created xsi:type="dcterms:W3CDTF">2015-01-10T13:44:26Z</dcterms:created>
  <dcterms:modified xsi:type="dcterms:W3CDTF">2023-06-01T17:43:17Z</dcterms:modified>
</cp:coreProperties>
</file>