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4" r:id="rId6"/>
    <p:sldId id="259" r:id="rId7"/>
    <p:sldId id="260" r:id="rId8"/>
    <p:sldId id="261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0E5D38-60DA-4787-A0E8-75138062A4A3}" v="19" dt="2023-06-01T11:40:30.45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75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microsoft.com/office/2016/11/relationships/changesInfo" Target="changesInfos/changesInfo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Светлана Омшева" userId="41ebf8e4cde5fb0b" providerId="LiveId" clId="{1C0E5D38-60DA-4787-A0E8-75138062A4A3}"/>
    <pc:docChg chg="undo custSel addSld delSld modSld modMainMaster">
      <pc:chgData name="Светлана Омшева" userId="41ebf8e4cde5fb0b" providerId="LiveId" clId="{1C0E5D38-60DA-4787-A0E8-75138062A4A3}" dt="2023-06-01T11:42:04.160" v="123" actId="1440"/>
      <pc:docMkLst>
        <pc:docMk/>
      </pc:docMkLst>
      <pc:sldChg chg="addSp delSp modSp new mod setBg">
        <pc:chgData name="Светлана Омшева" userId="41ebf8e4cde5fb0b" providerId="LiveId" clId="{1C0E5D38-60DA-4787-A0E8-75138062A4A3}" dt="2023-06-01T11:23:24.662" v="43"/>
        <pc:sldMkLst>
          <pc:docMk/>
          <pc:sldMk cId="2012180240" sldId="256"/>
        </pc:sldMkLst>
        <pc:spChg chg="del">
          <ac:chgData name="Светлана Омшева" userId="41ebf8e4cde5fb0b" providerId="LiveId" clId="{1C0E5D38-60DA-4787-A0E8-75138062A4A3}" dt="2023-06-01T11:08:17.008" v="1" actId="21"/>
          <ac:spMkLst>
            <pc:docMk/>
            <pc:sldMk cId="2012180240" sldId="256"/>
            <ac:spMk id="2" creationId="{92DA3930-39F5-44B0-917D-B95C59E84CD5}"/>
          </ac:spMkLst>
        </pc:spChg>
        <pc:spChg chg="del">
          <ac:chgData name="Светлана Омшева" userId="41ebf8e4cde5fb0b" providerId="LiveId" clId="{1C0E5D38-60DA-4787-A0E8-75138062A4A3}" dt="2023-06-01T11:08:21.447" v="2" actId="21"/>
          <ac:spMkLst>
            <pc:docMk/>
            <pc:sldMk cId="2012180240" sldId="256"/>
            <ac:spMk id="3" creationId="{5A483EDA-B95C-4F74-BBEB-C9413700DE23}"/>
          </ac:spMkLst>
        </pc:spChg>
        <pc:spChg chg="add mod">
          <ac:chgData name="Светлана Омшева" userId="41ebf8e4cde5fb0b" providerId="LiveId" clId="{1C0E5D38-60DA-4787-A0E8-75138062A4A3}" dt="2023-06-01T11:10:20.629" v="33" actId="207"/>
          <ac:spMkLst>
            <pc:docMk/>
            <pc:sldMk cId="2012180240" sldId="256"/>
            <ac:spMk id="6" creationId="{4A75E154-FB59-4E7F-AD29-88B6E2EC1934}"/>
          </ac:spMkLst>
        </pc:spChg>
        <pc:picChg chg="add mod">
          <ac:chgData name="Светлана Омшева" userId="41ebf8e4cde5fb0b" providerId="LiveId" clId="{1C0E5D38-60DA-4787-A0E8-75138062A4A3}" dt="2023-06-01T11:09:18.030" v="12" actId="14100"/>
          <ac:picMkLst>
            <pc:docMk/>
            <pc:sldMk cId="2012180240" sldId="256"/>
            <ac:picMk id="5" creationId="{2A82324B-E881-488B-9C09-AFDAD18E9142}"/>
          </ac:picMkLst>
        </pc:picChg>
      </pc:sldChg>
      <pc:sldChg chg="addSp delSp modSp new mod">
        <pc:chgData name="Светлана Омшева" userId="41ebf8e4cde5fb0b" providerId="LiveId" clId="{1C0E5D38-60DA-4787-A0E8-75138062A4A3}" dt="2023-06-01T11:23:38.080" v="46" actId="14100"/>
        <pc:sldMkLst>
          <pc:docMk/>
          <pc:sldMk cId="2460707531" sldId="257"/>
        </pc:sldMkLst>
        <pc:spChg chg="del">
          <ac:chgData name="Светлана Омшева" userId="41ebf8e4cde5fb0b" providerId="LiveId" clId="{1C0E5D38-60DA-4787-A0E8-75138062A4A3}" dt="2023-06-01T11:22:39.106" v="35" actId="21"/>
          <ac:spMkLst>
            <pc:docMk/>
            <pc:sldMk cId="2460707531" sldId="257"/>
            <ac:spMk id="2" creationId="{DAAEBCBD-1B43-4E4A-8866-34AFBE17968B}"/>
          </ac:spMkLst>
        </pc:spChg>
        <pc:spChg chg="del">
          <ac:chgData name="Светлана Омшева" userId="41ebf8e4cde5fb0b" providerId="LiveId" clId="{1C0E5D38-60DA-4787-A0E8-75138062A4A3}" dt="2023-06-01T11:22:42.120" v="36" actId="21"/>
          <ac:spMkLst>
            <pc:docMk/>
            <pc:sldMk cId="2460707531" sldId="257"/>
            <ac:spMk id="3" creationId="{41712B57-38BB-4B1E-97CC-9796D19D1F0B}"/>
          </ac:spMkLst>
        </pc:spChg>
        <pc:picChg chg="add mod">
          <ac:chgData name="Светлана Омшева" userId="41ebf8e4cde5fb0b" providerId="LiveId" clId="{1C0E5D38-60DA-4787-A0E8-75138062A4A3}" dt="2023-06-01T11:23:38.080" v="46" actId="14100"/>
          <ac:picMkLst>
            <pc:docMk/>
            <pc:sldMk cId="2460707531" sldId="257"/>
            <ac:picMk id="5" creationId="{92CF077D-1BAA-47F3-98A7-8D310C93BAD8}"/>
          </ac:picMkLst>
        </pc:picChg>
      </pc:sldChg>
      <pc:sldChg chg="addSp modSp add mod">
        <pc:chgData name="Светлана Омшева" userId="41ebf8e4cde5fb0b" providerId="LiveId" clId="{1C0E5D38-60DA-4787-A0E8-75138062A4A3}" dt="2023-06-01T11:24:25.332" v="49" actId="14100"/>
        <pc:sldMkLst>
          <pc:docMk/>
          <pc:sldMk cId="1027776833" sldId="258"/>
        </pc:sldMkLst>
        <pc:picChg chg="add mod">
          <ac:chgData name="Светлана Омшева" userId="41ebf8e4cde5fb0b" providerId="LiveId" clId="{1C0E5D38-60DA-4787-A0E8-75138062A4A3}" dt="2023-06-01T11:24:25.332" v="49" actId="14100"/>
          <ac:picMkLst>
            <pc:docMk/>
            <pc:sldMk cId="1027776833" sldId="258"/>
            <ac:picMk id="3" creationId="{C4C1BF88-76BB-443F-BCE2-D9E2AC94BC42}"/>
          </ac:picMkLst>
        </pc:picChg>
      </pc:sldChg>
      <pc:sldChg chg="addSp delSp modSp add mod">
        <pc:chgData name="Светлана Омшева" userId="41ebf8e4cde5fb0b" providerId="LiveId" clId="{1C0E5D38-60DA-4787-A0E8-75138062A4A3}" dt="2023-06-01T11:41:49.191" v="120" actId="1440"/>
        <pc:sldMkLst>
          <pc:docMk/>
          <pc:sldMk cId="2354940097" sldId="259"/>
        </pc:sldMkLst>
        <pc:picChg chg="add del mod">
          <ac:chgData name="Светлана Омшева" userId="41ebf8e4cde5fb0b" providerId="LiveId" clId="{1C0E5D38-60DA-4787-A0E8-75138062A4A3}" dt="2023-06-01T11:26:39.884" v="55" actId="931"/>
          <ac:picMkLst>
            <pc:docMk/>
            <pc:sldMk cId="2354940097" sldId="259"/>
            <ac:picMk id="3" creationId="{E71D383B-85C3-4FBD-9919-5EC6C827C42A}"/>
          </ac:picMkLst>
        </pc:picChg>
        <pc:picChg chg="add del mod">
          <ac:chgData name="Светлана Омшева" userId="41ebf8e4cde5fb0b" providerId="LiveId" clId="{1C0E5D38-60DA-4787-A0E8-75138062A4A3}" dt="2023-06-01T11:27:03.652" v="60" actId="931"/>
          <ac:picMkLst>
            <pc:docMk/>
            <pc:sldMk cId="2354940097" sldId="259"/>
            <ac:picMk id="5" creationId="{8D20688C-7BFB-4579-9F2F-7177EE0A7E48}"/>
          </ac:picMkLst>
        </pc:picChg>
        <pc:picChg chg="add mod">
          <ac:chgData name="Светлана Омшева" userId="41ebf8e4cde5fb0b" providerId="LiveId" clId="{1C0E5D38-60DA-4787-A0E8-75138062A4A3}" dt="2023-06-01T11:41:49.191" v="120" actId="1440"/>
          <ac:picMkLst>
            <pc:docMk/>
            <pc:sldMk cId="2354940097" sldId="259"/>
            <ac:picMk id="7" creationId="{3DB50ADD-B7E0-4880-83AA-93C89EC05D71}"/>
          </ac:picMkLst>
        </pc:picChg>
      </pc:sldChg>
      <pc:sldChg chg="addSp modSp add mod">
        <pc:chgData name="Светлана Омшева" userId="41ebf8e4cde5fb0b" providerId="LiveId" clId="{1C0E5D38-60DA-4787-A0E8-75138062A4A3}" dt="2023-06-01T11:42:04.160" v="123" actId="1440"/>
        <pc:sldMkLst>
          <pc:docMk/>
          <pc:sldMk cId="2333841768" sldId="260"/>
        </pc:sldMkLst>
        <pc:picChg chg="add mod">
          <ac:chgData name="Светлана Омшева" userId="41ebf8e4cde5fb0b" providerId="LiveId" clId="{1C0E5D38-60DA-4787-A0E8-75138062A4A3}" dt="2023-06-01T11:42:04.160" v="123" actId="1440"/>
          <ac:picMkLst>
            <pc:docMk/>
            <pc:sldMk cId="2333841768" sldId="260"/>
            <ac:picMk id="3" creationId="{335E9D78-2D2E-4678-8430-CCD53B1DB6F6}"/>
          </ac:picMkLst>
        </pc:picChg>
      </pc:sldChg>
      <pc:sldChg chg="addSp modSp add mod">
        <pc:chgData name="Светлана Омшева" userId="41ebf8e4cde5fb0b" providerId="LiveId" clId="{1C0E5D38-60DA-4787-A0E8-75138062A4A3}" dt="2023-06-01T11:30:52.497" v="75" actId="14100"/>
        <pc:sldMkLst>
          <pc:docMk/>
          <pc:sldMk cId="3041879813" sldId="261"/>
        </pc:sldMkLst>
        <pc:picChg chg="add mod">
          <ac:chgData name="Светлана Омшева" userId="41ebf8e4cde5fb0b" providerId="LiveId" clId="{1C0E5D38-60DA-4787-A0E8-75138062A4A3}" dt="2023-06-01T11:30:52.497" v="75" actId="14100"/>
          <ac:picMkLst>
            <pc:docMk/>
            <pc:sldMk cId="3041879813" sldId="261"/>
            <ac:picMk id="3" creationId="{9E95B7CE-98A1-4862-8D56-173C9B9FC23B}"/>
          </ac:picMkLst>
        </pc:picChg>
      </pc:sldChg>
      <pc:sldChg chg="addSp modSp add mod">
        <pc:chgData name="Светлана Омшева" userId="41ebf8e4cde5fb0b" providerId="LiveId" clId="{1C0E5D38-60DA-4787-A0E8-75138062A4A3}" dt="2023-06-01T11:31:47.749" v="91" actId="1440"/>
        <pc:sldMkLst>
          <pc:docMk/>
          <pc:sldMk cId="376855243" sldId="262"/>
        </pc:sldMkLst>
        <pc:picChg chg="add mod">
          <ac:chgData name="Светлана Омшева" userId="41ebf8e4cde5fb0b" providerId="LiveId" clId="{1C0E5D38-60DA-4787-A0E8-75138062A4A3}" dt="2023-06-01T11:31:41.295" v="89" actId="1440"/>
          <ac:picMkLst>
            <pc:docMk/>
            <pc:sldMk cId="376855243" sldId="262"/>
            <ac:picMk id="3" creationId="{8E1C2D1F-9D37-4D55-ABAD-78D195476F52}"/>
          </ac:picMkLst>
        </pc:picChg>
        <pc:picChg chg="add mod">
          <ac:chgData name="Светлана Омшева" userId="41ebf8e4cde5fb0b" providerId="LiveId" clId="{1C0E5D38-60DA-4787-A0E8-75138062A4A3}" dt="2023-06-01T11:31:47.749" v="91" actId="1440"/>
          <ac:picMkLst>
            <pc:docMk/>
            <pc:sldMk cId="376855243" sldId="262"/>
            <ac:picMk id="5" creationId="{78557F2B-FDD8-45A9-BA5E-5193DA5FD3F1}"/>
          </ac:picMkLst>
        </pc:picChg>
        <pc:picChg chg="add mod">
          <ac:chgData name="Светлана Омшева" userId="41ebf8e4cde5fb0b" providerId="LiveId" clId="{1C0E5D38-60DA-4787-A0E8-75138062A4A3}" dt="2023-06-01T11:31:45.776" v="90" actId="1440"/>
          <ac:picMkLst>
            <pc:docMk/>
            <pc:sldMk cId="376855243" sldId="262"/>
            <ac:picMk id="7" creationId="{E35383AD-01CB-4756-AF89-B4C4C14A3928}"/>
          </ac:picMkLst>
        </pc:picChg>
      </pc:sldChg>
      <pc:sldChg chg="addSp delSp modSp new mod setBg">
        <pc:chgData name="Светлана Омшева" userId="41ebf8e4cde5fb0b" providerId="LiveId" clId="{1C0E5D38-60DA-4787-A0E8-75138062A4A3}" dt="2023-06-01T11:40:09.666" v="105" actId="26606"/>
        <pc:sldMkLst>
          <pc:docMk/>
          <pc:sldMk cId="2265669837" sldId="263"/>
        </pc:sldMkLst>
        <pc:spChg chg="del">
          <ac:chgData name="Светлана Омшева" userId="41ebf8e4cde5fb0b" providerId="LiveId" clId="{1C0E5D38-60DA-4787-A0E8-75138062A4A3}" dt="2023-06-01T11:39:42.346" v="97" actId="21"/>
          <ac:spMkLst>
            <pc:docMk/>
            <pc:sldMk cId="2265669837" sldId="263"/>
            <ac:spMk id="2" creationId="{F8D46371-A409-4BAE-A6F2-2030CCF3351D}"/>
          </ac:spMkLst>
        </pc:spChg>
        <pc:spChg chg="del">
          <ac:chgData name="Светлана Омшева" userId="41ebf8e4cde5fb0b" providerId="LiveId" clId="{1C0E5D38-60DA-4787-A0E8-75138062A4A3}" dt="2023-06-01T11:39:45.100" v="98" actId="21"/>
          <ac:spMkLst>
            <pc:docMk/>
            <pc:sldMk cId="2265669837" sldId="263"/>
            <ac:spMk id="3" creationId="{92FAE735-BCCE-4A4A-A8B3-BCB745A6E759}"/>
          </ac:spMkLst>
        </pc:spChg>
        <pc:spChg chg="add del">
          <ac:chgData name="Светлана Омшева" userId="41ebf8e4cde5fb0b" providerId="LiveId" clId="{1C0E5D38-60DA-4787-A0E8-75138062A4A3}" dt="2023-06-01T11:40:09.663" v="104" actId="26606"/>
          <ac:spMkLst>
            <pc:docMk/>
            <pc:sldMk cId="2265669837" sldId="263"/>
            <ac:spMk id="10" creationId="{38CB19FB-7C96-4FEC-9331-E826E4E36CE4}"/>
          </ac:spMkLst>
        </pc:spChg>
        <pc:spChg chg="add">
          <ac:chgData name="Светлана Омшева" userId="41ebf8e4cde5fb0b" providerId="LiveId" clId="{1C0E5D38-60DA-4787-A0E8-75138062A4A3}" dt="2023-06-01T11:40:09.666" v="105" actId="26606"/>
          <ac:spMkLst>
            <pc:docMk/>
            <pc:sldMk cId="2265669837" sldId="263"/>
            <ac:spMk id="19" creationId="{42A4FC2C-047E-45A5-965D-8E1E3BF09BC6}"/>
          </ac:spMkLst>
        </pc:spChg>
        <pc:grpChg chg="add del">
          <ac:chgData name="Светлана Омшева" userId="41ebf8e4cde5fb0b" providerId="LiveId" clId="{1C0E5D38-60DA-4787-A0E8-75138062A4A3}" dt="2023-06-01T11:40:09.663" v="104" actId="26606"/>
          <ac:grpSpMkLst>
            <pc:docMk/>
            <pc:sldMk cId="2265669837" sldId="263"/>
            <ac:grpSpMk id="12" creationId="{DF071BB7-867E-46A9-A7C2-3FCB28CB8FBD}"/>
          </ac:grpSpMkLst>
        </pc:grpChg>
        <pc:picChg chg="add mod">
          <ac:chgData name="Светлана Омшева" userId="41ebf8e4cde5fb0b" providerId="LiveId" clId="{1C0E5D38-60DA-4787-A0E8-75138062A4A3}" dt="2023-06-01T11:40:09.666" v="105" actId="26606"/>
          <ac:picMkLst>
            <pc:docMk/>
            <pc:sldMk cId="2265669837" sldId="263"/>
            <ac:picMk id="5" creationId="{F6E5FFF1-4324-4B34-8017-333AE0D9057B}"/>
          </ac:picMkLst>
        </pc:picChg>
      </pc:sldChg>
      <pc:sldChg chg="delSp new del mod">
        <pc:chgData name="Светлана Омшева" userId="41ebf8e4cde5fb0b" providerId="LiveId" clId="{1C0E5D38-60DA-4787-A0E8-75138062A4A3}" dt="2023-06-01T11:39:28.179" v="95" actId="2696"/>
        <pc:sldMkLst>
          <pc:docMk/>
          <pc:sldMk cId="3142467353" sldId="263"/>
        </pc:sldMkLst>
        <pc:spChg chg="del">
          <ac:chgData name="Светлана Омшева" userId="41ebf8e4cde5fb0b" providerId="LiveId" clId="{1C0E5D38-60DA-4787-A0E8-75138062A4A3}" dt="2023-06-01T11:38:43.711" v="93" actId="21"/>
          <ac:spMkLst>
            <pc:docMk/>
            <pc:sldMk cId="3142467353" sldId="263"/>
            <ac:spMk id="2" creationId="{83E5E41A-88EC-4194-A1A9-1CF56B48132B}"/>
          </ac:spMkLst>
        </pc:spChg>
        <pc:spChg chg="del">
          <ac:chgData name="Светлана Омшева" userId="41ebf8e4cde5fb0b" providerId="LiveId" clId="{1C0E5D38-60DA-4787-A0E8-75138062A4A3}" dt="2023-06-01T11:38:50.183" v="94" actId="21"/>
          <ac:spMkLst>
            <pc:docMk/>
            <pc:sldMk cId="3142467353" sldId="263"/>
            <ac:spMk id="3" creationId="{D96AE476-65F7-4CFC-8D2D-DE562B80835C}"/>
          </ac:spMkLst>
        </pc:spChg>
      </pc:sldChg>
      <pc:sldChg chg="addSp delSp modSp new mod setBg">
        <pc:chgData name="Светлана Омшева" userId="41ebf8e4cde5fb0b" providerId="LiveId" clId="{1C0E5D38-60DA-4787-A0E8-75138062A4A3}" dt="2023-06-01T11:40:35.844" v="112" actId="26606"/>
        <pc:sldMkLst>
          <pc:docMk/>
          <pc:sldMk cId="3063705027" sldId="264"/>
        </pc:sldMkLst>
        <pc:spChg chg="del">
          <ac:chgData name="Светлана Омшева" userId="41ebf8e4cde5fb0b" providerId="LiveId" clId="{1C0E5D38-60DA-4787-A0E8-75138062A4A3}" dt="2023-06-01T11:40:18.687" v="107" actId="21"/>
          <ac:spMkLst>
            <pc:docMk/>
            <pc:sldMk cId="3063705027" sldId="264"/>
            <ac:spMk id="2" creationId="{A78783E3-7820-4B30-B11D-A6A14147C344}"/>
          </ac:spMkLst>
        </pc:spChg>
        <pc:spChg chg="del">
          <ac:chgData name="Светлана Омшева" userId="41ebf8e4cde5fb0b" providerId="LiveId" clId="{1C0E5D38-60DA-4787-A0E8-75138062A4A3}" dt="2023-06-01T11:40:21.174" v="108" actId="21"/>
          <ac:spMkLst>
            <pc:docMk/>
            <pc:sldMk cId="3063705027" sldId="264"/>
            <ac:spMk id="3" creationId="{9E27649B-34C8-4333-B940-F4CDCCEA2414}"/>
          </ac:spMkLst>
        </pc:spChg>
        <pc:spChg chg="add">
          <ac:chgData name="Светлана Омшева" userId="41ebf8e4cde5fb0b" providerId="LiveId" clId="{1C0E5D38-60DA-4787-A0E8-75138062A4A3}" dt="2023-06-01T11:40:35.844" v="112" actId="26606"/>
          <ac:spMkLst>
            <pc:docMk/>
            <pc:sldMk cId="3063705027" sldId="264"/>
            <ac:spMk id="10" creationId="{3B432D73-5C38-474F-AF96-A3228731BF36}"/>
          </ac:spMkLst>
        </pc:spChg>
        <pc:picChg chg="add mod">
          <ac:chgData name="Светлана Омшева" userId="41ebf8e4cde5fb0b" providerId="LiveId" clId="{1C0E5D38-60DA-4787-A0E8-75138062A4A3}" dt="2023-06-01T11:40:35.844" v="112" actId="26606"/>
          <ac:picMkLst>
            <pc:docMk/>
            <pc:sldMk cId="3063705027" sldId="264"/>
            <ac:picMk id="5" creationId="{76120450-DE49-4C88-9B4F-86998C6640F7}"/>
          </ac:picMkLst>
        </pc:picChg>
      </pc:sldChg>
      <pc:sldMasterChg chg="setBg addSldLayout modSldLayout">
        <pc:chgData name="Светлана Омшева" userId="41ebf8e4cde5fb0b" providerId="LiveId" clId="{1C0E5D38-60DA-4787-A0E8-75138062A4A3}" dt="2023-06-01T11:23:24.662" v="43"/>
        <pc:sldMasterMkLst>
          <pc:docMk/>
          <pc:sldMasterMk cId="2805205748" sldId="2147483648"/>
        </pc:sldMasterMkLst>
        <pc:sldLayoutChg chg="add setBg">
          <pc:chgData name="Светлана Омшева" userId="41ebf8e4cde5fb0b" providerId="LiveId" clId="{1C0E5D38-60DA-4787-A0E8-75138062A4A3}" dt="2023-06-01T11:23:24.662" v="43"/>
          <pc:sldLayoutMkLst>
            <pc:docMk/>
            <pc:sldMasterMk cId="2805205748" sldId="2147483648"/>
            <pc:sldLayoutMk cId="104809115" sldId="2147483649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D7286DF-D508-4BC1-AC02-6A8C41B102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1D6B54D-BF8D-4A94-983B-3DB7A761ED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1048091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40000"/>
                <a:lumOff val="6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520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цветок, растение, пружина, трава&#10;&#10;Автоматически созданное описание">
            <a:extLst>
              <a:ext uri="{FF2B5EF4-FFF2-40B4-BE49-F238E27FC236}">
                <a16:creationId xmlns:a16="http://schemas.microsoft.com/office/drawing/2014/main" id="{2A82324B-E881-488B-9C09-AFDAD18E91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0" y="4714240"/>
            <a:ext cx="11125199" cy="198631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A75E154-FB59-4E7F-AD29-88B6E2EC1934}"/>
              </a:ext>
            </a:extLst>
          </p:cNvPr>
          <p:cNvSpPr txBox="1"/>
          <p:nvPr/>
        </p:nvSpPr>
        <p:spPr>
          <a:xfrm>
            <a:off x="2751590" y="1772642"/>
            <a:ext cx="68532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b="1" i="1" dirty="0">
                <a:solidFill>
                  <a:schemeClr val="accent1">
                    <a:lumMod val="50000"/>
                  </a:schemeClr>
                </a:solidFill>
              </a:rPr>
              <a:t>ЦВЕТУЩАЯ ВЕСНА</a:t>
            </a:r>
          </a:p>
        </p:txBody>
      </p:sp>
    </p:spTree>
    <p:extLst>
      <p:ext uri="{BB962C8B-B14F-4D97-AF65-F5344CB8AC3E}">
        <p14:creationId xmlns:p14="http://schemas.microsoft.com/office/powerpoint/2010/main" val="2012180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2CF077D-1BAA-47F3-98A7-8D310C93BA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6553" y="802640"/>
            <a:ext cx="7760727" cy="5471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07075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C4C1BF88-76BB-443F-BCE2-D9E2AC94BC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320" y="406349"/>
            <a:ext cx="8280400" cy="618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7768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Рисунок 4" descr="Изображение выглядит как цветок, картина, рисунок, зарисовка&#10;&#10;Автоматически созданное описание">
            <a:extLst>
              <a:ext uri="{FF2B5EF4-FFF2-40B4-BE49-F238E27FC236}">
                <a16:creationId xmlns:a16="http://schemas.microsoft.com/office/drawing/2014/main" id="{F6E5FFF1-4324-4B34-8017-333AE0D9057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763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669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зображение выглядит как растение, цветок, лепесток, анемон&#10;&#10;Автоматически созданное описание">
            <a:extLst>
              <a:ext uri="{FF2B5EF4-FFF2-40B4-BE49-F238E27FC236}">
                <a16:creationId xmlns:a16="http://schemas.microsoft.com/office/drawing/2014/main" id="{76120450-DE49-4C88-9B4F-86998C6640F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5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3B432D73-5C38-474F-AF96-A3228731BF3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tx1">
                  <a:lumMod val="95000"/>
                  <a:lumOff val="5000"/>
                </a:schemeClr>
              </a:gs>
              <a:gs pos="45000">
                <a:schemeClr val="tx1">
                  <a:lumMod val="95000"/>
                  <a:lumOff val="5000"/>
                  <a:alpha val="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05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Изображение выглядит как текст, цветок&#10;&#10;Автоматически созданное описание">
            <a:extLst>
              <a:ext uri="{FF2B5EF4-FFF2-40B4-BE49-F238E27FC236}">
                <a16:creationId xmlns:a16="http://schemas.microsoft.com/office/drawing/2014/main" id="{3DB50ADD-B7E0-4880-83AA-93C89EC05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175" y="825501"/>
            <a:ext cx="5362575" cy="5928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54940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человек, ребенок, начинающий ходить, одежда, Человеческое лицо&#10;&#10;Автоматически созданное описание">
            <a:extLst>
              <a:ext uri="{FF2B5EF4-FFF2-40B4-BE49-F238E27FC236}">
                <a16:creationId xmlns:a16="http://schemas.microsoft.com/office/drawing/2014/main" id="{335E9D78-2D2E-4678-8430-CCD53B1DB6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446341"/>
            <a:ext cx="7772400" cy="5965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3841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одежда, человек, Человеческое лицо, шляпа&#10;&#10;Автоматически созданное описание">
            <a:extLst>
              <a:ext uri="{FF2B5EF4-FFF2-40B4-BE49-F238E27FC236}">
                <a16:creationId xmlns:a16="http://schemas.microsoft.com/office/drawing/2014/main" id="{9E95B7CE-98A1-4862-8D56-173C9B9FC2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11" y="291830"/>
            <a:ext cx="11115470" cy="6252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798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Изображение выглядит как растение, цветок, лепесток, Травянистое растение&#10;&#10;Автоматически созданное описание">
            <a:extLst>
              <a:ext uri="{FF2B5EF4-FFF2-40B4-BE49-F238E27FC236}">
                <a16:creationId xmlns:a16="http://schemas.microsoft.com/office/drawing/2014/main" id="{8E1C2D1F-9D37-4D55-ABAD-78D195476F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796" y="392818"/>
            <a:ext cx="3048264" cy="2278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Изображение выглядит как птица, цветение, картина, цветок&#10;&#10;Автоматически созданное описание">
            <a:extLst>
              <a:ext uri="{FF2B5EF4-FFF2-40B4-BE49-F238E27FC236}">
                <a16:creationId xmlns:a16="http://schemas.microsoft.com/office/drawing/2014/main" id="{78557F2B-FDD8-45A9-BA5E-5193DA5FD3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174" y="3429000"/>
            <a:ext cx="2819644" cy="24386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Рисунок 6" descr="Изображение выглядит как дерево, цветение, на открытом воздухе, пружина&#10;&#10;Автоматически созданное описание">
            <a:extLst>
              <a:ext uri="{FF2B5EF4-FFF2-40B4-BE49-F238E27FC236}">
                <a16:creationId xmlns:a16="http://schemas.microsoft.com/office/drawing/2014/main" id="{E35383AD-01CB-4756-AF89-B4C4C14A39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5110" y="392817"/>
            <a:ext cx="3048264" cy="227857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7685524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</Words>
  <Application>Microsoft Office PowerPoint</Application>
  <PresentationFormat>Широкоэкранный</PresentationFormat>
  <Paragraphs>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Омшева</dc:creator>
  <cp:lastModifiedBy>Светлана Омшева</cp:lastModifiedBy>
  <cp:revision>1</cp:revision>
  <dcterms:created xsi:type="dcterms:W3CDTF">2023-06-01T11:07:58Z</dcterms:created>
  <dcterms:modified xsi:type="dcterms:W3CDTF">2023-06-01T11:42:08Z</dcterms:modified>
</cp:coreProperties>
</file>