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59" r:id="rId2"/>
    <p:sldId id="260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C7F47-9816-4989-BDD4-BC4CD109B69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0D743-7124-4DB8-A396-DF6DEA413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0D743-7124-4DB8-A396-DF6DEA4139B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95982D-4E43-4358-BE85-2AAB330CE973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53F462-1C8A-4B41-93F4-1132CE10D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715436" cy="6536576"/>
          </a:xfrm>
          <a:prstGeom prst="rect">
            <a:avLst/>
          </a:prstGeom>
          <a:ln w="2286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928926" y="1857364"/>
            <a:ext cx="3259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Саратовской области</a:t>
            </a:r>
            <a:endParaRPr lang="ru-RU" sz="2400" dirty="0">
              <a:ln>
                <a:solidFill>
                  <a:srgbClr val="002060"/>
                </a:solidFill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рму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29618" cy="6608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357166"/>
            <a:ext cx="378621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Покормите птиц зимой.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со всех концов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 вам слетятся, как домой,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Стайки на крыльцо.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богаты их корма.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Горсть зерна нужна,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Горсть одна —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не страшна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Будет им зима.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гибнет их — не счесть,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Видеть тяжело.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ведь в нашем сердце есть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для птиц тепло.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Разве можно забывать: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Улететь могли,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остались зимовать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Заодно с людьми.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Приучите птиц в мороз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 своему окну,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Чтоб без песен не пришлось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Нам встречать весну.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Яшин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9" y="355328"/>
            <a:ext cx="3857652" cy="3255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rticle2432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669294"/>
            <a:ext cx="4071966" cy="3045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opolzen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813" y="3643314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4216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28604"/>
            <a:ext cx="385456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857488" y="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Фотовыставка</a:t>
            </a:r>
            <a:endParaRPr lang="ru-RU" sz="2800" dirty="0">
              <a:ln>
                <a:solidFill>
                  <a:srgbClr val="002060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42424_zimuyuschie_ptici_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4020813" cy="3410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3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643314"/>
            <a:ext cx="468185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357166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Маленький мальчишка</a:t>
            </a:r>
          </a:p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 сером </a:t>
            </a:r>
            <a:r>
              <a:rPr lang="ru-RU" sz="2400" i="1" dirty="0" err="1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армячишке</a:t>
            </a:r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По дворам шныряет,</a:t>
            </a:r>
          </a:p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Крохи собирает.</a:t>
            </a:r>
          </a:p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По ночам кочует,</a:t>
            </a:r>
          </a:p>
          <a:p>
            <a:r>
              <a:rPr lang="ru-RU" sz="24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Коноплю ворует.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500438"/>
            <a:ext cx="44291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Воробей маленькая, очень подвижная птичка. Грудка у него серая, а крылья, спинка и хвостик коричневого цвета. клюв тонкий. </a:t>
            </a:r>
            <a:r>
              <a:rPr lang="ru-RU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Зимуют воробьи и в городе, и в деревне рядом с человеком. </a:t>
            </a:r>
            <a:r>
              <a:rPr lang="ru-RU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(В щелях стен, под крышами домов, балконов, на свалках, в заброшенных гнёздах … .) Воробей по земле прыгает. Он питается зерном, семенами, семечками, крошками. Воробьи чирикают. В летний период воробей уничтожает вредных насекомых.</a:t>
            </a:r>
            <a:endParaRPr lang="ru-RU" dirty="0">
              <a:ln>
                <a:solidFill>
                  <a:schemeClr val="accent5">
                    <a:lumMod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29190" y="571480"/>
            <a:ext cx="3357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Спинкою зеленовата,</a:t>
            </a:r>
          </a:p>
          <a:p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Животиком желтовата,</a:t>
            </a:r>
          </a:p>
          <a:p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Чёрненькая шапочка</a:t>
            </a:r>
          </a:p>
          <a:p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И полоска шарфика.</a:t>
            </a:r>
            <a:endParaRPr lang="ru-RU" sz="2400" i="1" dirty="0">
              <a:ln>
                <a:solidFill>
                  <a:schemeClr val="tx2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29584"/>
            <a:ext cx="4572000" cy="3328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иниц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0"/>
            <a:ext cx="399621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3357562"/>
            <a:ext cx="4572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Грудка у неё жёлтая, черная голова и крылья. Зимой она питается ягодами рябины, семенами шишек, почками деревьев. Очень любит сырое мясо. Шустрая, на месте не сидит, легко прыгает по веткам, цепляется за ствол и ползает вверх-вниз, ищет насекомых, которые спрятались под корой дерева.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745739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25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00513734_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857496"/>
            <a:ext cx="3984644" cy="3849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642918"/>
            <a:ext cx="4143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Красногрудый, чернокрылый , </a:t>
            </a:r>
          </a:p>
          <a:p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 зёрнышки клевать. </a:t>
            </a:r>
          </a:p>
          <a:p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первым снегом на рябине </a:t>
            </a:r>
          </a:p>
          <a:p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появится опять.</a:t>
            </a:r>
            <a:endParaRPr lang="ru-RU" sz="2400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357562"/>
            <a:ext cx="478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него ярко красная грудка, чёрная шапочка, белые полоски на крыльях. Спинка у снегиря голубовато-серая, клюв чёрный. Зиму проводят в странствиях, перебираясь поближе к человеческому жилью. Снегирь по земле скачет короткими прыжками, ныряет в снег и купается. Они питаются ягодами рябины, облепихи, барбариса; клёна, липы; почками. Снегири мелодично посвистывают: «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Рюм-рюм-рюм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!». Полезны тем, что в летний период поедают вредных насекомых.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8927_html_64f8bd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3357586" cy="303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2786058"/>
            <a:ext cx="27860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Ворона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серая воро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286124"/>
            <a:ext cx="4731901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429124" y="571480"/>
            <a:ext cx="4214842" cy="224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лиса среди зверей,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 всех сильней</a:t>
            </a: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Прячется в высоких кронах,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зовут её …</a:t>
            </a:r>
            <a:endParaRPr lang="ru-RU" sz="2400" i="1" dirty="0">
              <a:ln>
                <a:solidFill>
                  <a:schemeClr val="tx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441680"/>
            <a:ext cx="44291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вороны чёрные голова, горло, крылья, и хвост, остальное оперение серое. С наступлением холодов промышляет в городах и других населённых пунктах, ночуют на деревьях в парках и скверах. Ворона по земле шагает. Она всеядна. Вороны каркают, умеют подражать, например, собачьему лаю, смеху человека. Ворона – санитар, истребитель грызунов, отбросов, которые возникают возле человеческого жилья. 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оро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4857752" cy="440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00694" y="142852"/>
            <a:ext cx="3000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рещала с самого </a:t>
            </a:r>
            <a:r>
              <a:rPr lang="ru-RU" sz="2400" b="1" i="1" u="sng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утра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i="1" dirty="0" err="1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Пор-р-ра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400" b="1" i="1" dirty="0" err="1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Пор-р-ра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i="1" dirty="0" err="1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что-пора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Такая с ней морока,</a:t>
            </a:r>
          </a:p>
          <a:p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Когда трещит … </a:t>
            </a:r>
            <a:endParaRPr lang="ru-RU" sz="2400" b="1" i="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571744"/>
            <a:ext cx="5429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Сорока – крупная птица. У неё голова и крылья – чёрные, хвост тоже чёрный, с красивым зеленоватым отливом, длинный и прямой как стрела. Сорока – белобока, потому что пёрышки у неё по бокам белые. Зимой птицы перебираются поближе к людям – разлетаются по деревням, обживают городские окраины. Сороки летают не очень хорошо, перепрыгивают с места на место, ходят небольшими шажками. Она всеядна, питается ягодами семенами растений, грызунами, насекомыми ...Сороки - истребляют вредных насекомых и грызунов, переносят семена растений, строят несколько гнёзд, в которых селятся другие птицы. 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(Сороки любят блестящие предметы.)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28802"/>
            <a:ext cx="2571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Сорока</a:t>
            </a:r>
            <a:endParaRPr lang="ru-RU" sz="3600" b="1" cap="none" spc="0" dirty="0">
              <a:ln w="31550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468768_IMG_57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643314"/>
            <a:ext cx="3862963" cy="3044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46f828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561023"/>
            <a:ext cx="3015968" cy="4296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дятел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333750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14810" y="285728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по дереву стучу, </a:t>
            </a:r>
          </a:p>
          <a:p>
            <a:r>
              <a:rPr lang="ru-RU" sz="2400" i="1" dirty="0" smtClean="0">
                <a:ln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Червячка добыть хочу, </a:t>
            </a:r>
          </a:p>
          <a:p>
            <a:r>
              <a:rPr lang="ru-RU" sz="2400" i="1" dirty="0" smtClean="0">
                <a:ln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Хоть и скрылся под корой – </a:t>
            </a:r>
          </a:p>
          <a:p>
            <a:r>
              <a:rPr lang="ru-RU" sz="2400" i="1" dirty="0" smtClean="0">
                <a:ln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равно он будет мой! </a:t>
            </a:r>
            <a:endParaRPr lang="ru-RU" sz="2400" i="1" dirty="0">
              <a:ln>
                <a:solidFill>
                  <a:schemeClr val="accent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929066"/>
            <a:ext cx="5143536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n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Зимой дятлы питаются семенами хвойных деревьев. Окраска оперения у дятлов разнообразна, но у большинства видов яркая — черная, зеленая или пестрая. Это одна из очень полезных птиц наших лесов: работает круглый год по уничтожению вредителей. Является лесным доктором.</a:t>
            </a:r>
            <a:endParaRPr lang="ru-RU" b="1" dirty="0">
              <a:ln>
                <a:solidFill>
                  <a:schemeClr val="accent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3276778_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57166"/>
            <a:ext cx="4514593" cy="2934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32002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85728"/>
            <a:ext cx="4000528" cy="2952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271462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1"/>
                  </a:solidFill>
                </a:ln>
                <a:latin typeface="Times New Roman" pitchFamily="18" charset="0"/>
                <a:cs typeface="Times New Roman" pitchFamily="18" charset="0"/>
              </a:rPr>
              <a:t>Поползень</a:t>
            </a:r>
            <a:endParaRPr lang="ru-RU" sz="2800" b="1" dirty="0">
              <a:ln>
                <a:solidFill>
                  <a:schemeClr val="accent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271462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1"/>
                  </a:solidFill>
                </a:ln>
                <a:latin typeface="Times New Roman" pitchFamily="18" charset="0"/>
                <a:cs typeface="Times New Roman" pitchFamily="18" charset="0"/>
              </a:rPr>
              <a:t>Голубь</a:t>
            </a:r>
            <a:endParaRPr lang="ru-RU" sz="2800" b="1" dirty="0">
              <a:ln>
                <a:solidFill>
                  <a:schemeClr val="accent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Tetrao_urogalloid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309817"/>
            <a:ext cx="4254416" cy="3548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0302137615170ffcde02100051c48ae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3260045"/>
            <a:ext cx="3429024" cy="3597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071538" y="614364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1"/>
                  </a:solidFill>
                </a:ln>
                <a:latin typeface="Times New Roman" pitchFamily="18" charset="0"/>
                <a:cs typeface="Times New Roman" pitchFamily="18" charset="0"/>
              </a:rPr>
              <a:t>Клест</a:t>
            </a:r>
            <a:endParaRPr lang="ru-RU" sz="2800" b="1" dirty="0">
              <a:ln>
                <a:solidFill>
                  <a:schemeClr val="accent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614364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1"/>
                  </a:solidFill>
                </a:ln>
                <a:latin typeface="Times New Roman" pitchFamily="18" charset="0"/>
                <a:cs typeface="Times New Roman" pitchFamily="18" charset="0"/>
              </a:rPr>
              <a:t>Глухарь</a:t>
            </a:r>
            <a:endParaRPr lang="ru-RU" sz="2800" b="1" dirty="0">
              <a:ln>
                <a:solidFill>
                  <a:schemeClr val="accent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14285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же в нашей области зимуют...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714356"/>
            <a:ext cx="2151044" cy="1548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00166" y="28572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зимующих птиц</a:t>
            </a:r>
            <a:endParaRPr lang="ru-RU" sz="2800" dirty="0">
              <a:ln>
                <a:solidFill>
                  <a:srgbClr val="002060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002-007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500570"/>
            <a:ext cx="2078182" cy="1629295"/>
          </a:xfrm>
          <a:prstGeom prst="rect">
            <a:avLst/>
          </a:prstGeom>
        </p:spPr>
      </p:pic>
      <p:pic>
        <p:nvPicPr>
          <p:cNvPr id="7" name="Рисунок 6" descr="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929198"/>
            <a:ext cx="3045171" cy="1638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4290"/>
            <a:ext cx="252134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вор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4714884"/>
            <a:ext cx="1696978" cy="1771645"/>
          </a:xfrm>
          <a:prstGeom prst="rect">
            <a:avLst/>
          </a:prstGeom>
        </p:spPr>
      </p:pic>
      <p:pic>
        <p:nvPicPr>
          <p:cNvPr id="10" name="Рисунок 9" descr="дят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0496" y="1643050"/>
            <a:ext cx="1551818" cy="2281613"/>
          </a:xfrm>
          <a:prstGeom prst="rect">
            <a:avLst/>
          </a:prstGeom>
        </p:spPr>
      </p:pic>
      <p:pic>
        <p:nvPicPr>
          <p:cNvPr id="11" name="Рисунок 10" descr="гусь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4414" y="2000240"/>
            <a:ext cx="1446607" cy="2373918"/>
          </a:xfrm>
          <a:prstGeom prst="rect">
            <a:avLst/>
          </a:prstGeom>
        </p:spPr>
      </p:pic>
      <p:pic>
        <p:nvPicPr>
          <p:cNvPr id="12" name="Рисунок 11" descr="кур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3702" y="2643182"/>
            <a:ext cx="1244206" cy="2095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4A838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</TotalTime>
  <Words>670</Words>
  <Application>Microsoft Office PowerPoint</Application>
  <PresentationFormat>Экран (4:3)</PresentationFormat>
  <Paragraphs>65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2018-01-17T14:50:05Z</dcterms:created>
  <dcterms:modified xsi:type="dcterms:W3CDTF">2022-12-18T13:37:31Z</dcterms:modified>
</cp:coreProperties>
</file>