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0" r:id="rId3"/>
    <p:sldId id="259" r:id="rId4"/>
    <p:sldId id="258" r:id="rId5"/>
    <p:sldId id="261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86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DF73A-FF6E-420E-B1F5-3516AA6E6F04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240A7-4D5F-4AA4-8F86-D6988C511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77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240A7-4D5F-4AA4-8F86-D6988C51195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57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02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9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16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99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863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30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52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147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6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1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942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81997-A356-4A0B-8357-354D21BABA69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70ACA-02E4-45E5-A746-1F534D848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119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Владимир\Pictures\анимашки\0_1e65c_c9a78a5e_XL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3" y="1340768"/>
            <a:ext cx="3071979" cy="3888432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5160" y="5045634"/>
            <a:ext cx="5273675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1960" y="6093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34928" y="5913765"/>
            <a:ext cx="5238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ГБДОУ д/с 32 </a:t>
            </a:r>
            <a:r>
              <a:rPr lang="ru-RU" dirty="0" err="1" smtClean="0"/>
              <a:t>Колпинский</a:t>
            </a:r>
            <a:r>
              <a:rPr lang="ru-RU" dirty="0" smtClean="0"/>
              <a:t> район г. Санкт-Петербург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4420" y="332656"/>
            <a:ext cx="871905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Ты чей, малыш? - 2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931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фон для презентации лес для детей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Большой медведь PNG | PNG Mart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70293" y="2045769"/>
            <a:ext cx="5528603" cy="445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27560" y="951111"/>
            <a:ext cx="2214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МЕДВЕДИЦА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67540" y="980728"/>
            <a:ext cx="2880323" cy="5538928"/>
            <a:chOff x="467540" y="980728"/>
            <a:chExt cx="2880323" cy="5538928"/>
          </a:xfrm>
        </p:grpSpPr>
        <p:pic>
          <p:nvPicPr>
            <p:cNvPr id="5134" name="Picture 14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467540" y="3513285"/>
              <a:ext cx="2880323" cy="3006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467540" y="980728"/>
              <a:ext cx="25381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МЕДВЕЖОНОК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471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ésultat de recherche d'images pour &quot;фон для презентации лес&quot; | Golf  courses, Field, Aquar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41" y="2683397"/>
            <a:ext cx="3845668" cy="3971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48257" y="1534125"/>
            <a:ext cx="1769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ВОЛЧИЦА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572001" y="3645024"/>
            <a:ext cx="2664296" cy="3010226"/>
            <a:chOff x="4572001" y="3645024"/>
            <a:chExt cx="2664296" cy="3010226"/>
          </a:xfrm>
        </p:grpSpPr>
        <p:sp>
          <p:nvSpPr>
            <p:cNvPr id="3" name="TextBox 2"/>
            <p:cNvSpPr txBox="1"/>
            <p:nvPr/>
          </p:nvSpPr>
          <p:spPr>
            <a:xfrm>
              <a:off x="4900156" y="3645024"/>
              <a:ext cx="20079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ВОЛЧОНОК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108" name="Picture 1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572001" y="4298615"/>
              <a:ext cx="2664296" cy="2356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8808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лес - 56 фот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1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93043"/>
            <a:ext cx="6120680" cy="414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10654" y="1880772"/>
            <a:ext cx="108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372200" y="2204864"/>
            <a:ext cx="2272572" cy="4392248"/>
            <a:chOff x="6372200" y="2204864"/>
            <a:chExt cx="2272572" cy="4392248"/>
          </a:xfrm>
        </p:grpSpPr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4005064"/>
              <a:ext cx="1912532" cy="259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6372200" y="2204864"/>
              <a:ext cx="17812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ЛИСЁНОК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243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Лесной фон для презентации - 9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2450"/>
            <a:ext cx="9144001" cy="685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348743"/>
            <a:ext cx="4754482" cy="4096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56176" y="1700808"/>
            <a:ext cx="1718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ЗАЙЧИХА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331640" y="2607295"/>
            <a:ext cx="2121002" cy="3838997"/>
            <a:chOff x="1331640" y="2607295"/>
            <a:chExt cx="2121002" cy="3838997"/>
          </a:xfrm>
        </p:grpSpPr>
        <p:pic>
          <p:nvPicPr>
            <p:cNvPr id="6152" name="Picture 8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31640" y="4286292"/>
              <a:ext cx="2121002" cy="21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403648" y="2607295"/>
              <a:ext cx="1973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ЗАЙЧОНОК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434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лес - 60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85" y="-922"/>
            <a:ext cx="9153985" cy="684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844824"/>
            <a:ext cx="5184576" cy="4348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1844824"/>
            <a:ext cx="126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321211" y="2214156"/>
            <a:ext cx="2530709" cy="3878900"/>
            <a:chOff x="1321211" y="2214156"/>
            <a:chExt cx="2530709" cy="387890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1211" y="3933056"/>
              <a:ext cx="2530709" cy="21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321211" y="2214156"/>
              <a:ext cx="21531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БЕЛЬЧОНОК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871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">
      <a:dk1>
        <a:sysClr val="windowText" lastClr="000000"/>
      </a:dk1>
      <a:lt1>
        <a:srgbClr val="92D050"/>
      </a:lt1>
      <a:dk2>
        <a:srgbClr val="BDE295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26</Words>
  <Application>Microsoft Office PowerPoint</Application>
  <PresentationFormat>Экран (4:3)</PresentationFormat>
  <Paragraphs>13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13</cp:revision>
  <dcterms:created xsi:type="dcterms:W3CDTF">2023-05-31T18:26:27Z</dcterms:created>
  <dcterms:modified xsi:type="dcterms:W3CDTF">2023-05-31T20:32:31Z</dcterms:modified>
</cp:coreProperties>
</file>