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9" r:id="rId9"/>
    <p:sldId id="267" r:id="rId10"/>
    <p:sldId id="268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0C6C963-D8C9-4340-90FB-3B93B8BAEC98}">
          <p14:sldIdLst>
            <p14:sldId id="260"/>
          </p14:sldIdLst>
        </p14:section>
        <p14:section name="Раздел без заголовка" id="{35AE3568-B0C3-4825-AF8F-F03A77405CA9}">
          <p14:sldIdLst>
            <p14:sldId id="261"/>
            <p14:sldId id="262"/>
            <p14:sldId id="263"/>
            <p14:sldId id="264"/>
            <p14:sldId id="265"/>
            <p14:sldId id="266"/>
            <p14:sldId id="269"/>
            <p14:sldId id="267"/>
            <p14:sldId id="268"/>
            <p14:sldId id="27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163" autoAdjust="0"/>
  </p:normalViewPr>
  <p:slideViewPr>
    <p:cSldViewPr snapToGrid="0">
      <p:cViewPr varScale="1">
        <p:scale>
          <a:sx n="84" d="100"/>
          <a:sy n="84" d="100"/>
        </p:scale>
        <p:origin x="-581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A89D76-EF84-48DE-894B-865A06617BD9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7DBD90-7C78-4122-A569-C46F7C4E2228}">
      <dgm:prSet phldrT="[Текст]"/>
      <dgm:spPr/>
      <dgm:t>
        <a:bodyPr/>
        <a:lstStyle/>
        <a:p>
          <a:r>
            <a:rPr lang="ru-RU" dirty="0" smtClean="0"/>
            <a:t>Поиск идеи, постановка цели и задачи</a:t>
          </a:r>
          <a:endParaRPr lang="ru-RU" dirty="0"/>
        </a:p>
      </dgm:t>
    </dgm:pt>
    <dgm:pt modelId="{6C33612F-DE45-4BFD-940C-CB7B97C23F21}" type="parTrans" cxnId="{44243CC6-1233-4631-8502-97D7A46E5874}">
      <dgm:prSet/>
      <dgm:spPr/>
      <dgm:t>
        <a:bodyPr/>
        <a:lstStyle/>
        <a:p>
          <a:endParaRPr lang="ru-RU"/>
        </a:p>
      </dgm:t>
    </dgm:pt>
    <dgm:pt modelId="{E2DAE42C-9C7C-4943-BF60-413758EC5023}" type="sibTrans" cxnId="{44243CC6-1233-4631-8502-97D7A46E5874}">
      <dgm:prSet/>
      <dgm:spPr/>
      <dgm:t>
        <a:bodyPr/>
        <a:lstStyle/>
        <a:p>
          <a:endParaRPr lang="ru-RU"/>
        </a:p>
      </dgm:t>
    </dgm:pt>
    <dgm:pt modelId="{C8DF470A-FF24-4A18-97AF-4A526239CD4C}">
      <dgm:prSet phldrT="[Текст]"/>
      <dgm:spPr/>
      <dgm:t>
        <a:bodyPr/>
        <a:lstStyle/>
        <a:p>
          <a:r>
            <a:rPr lang="ru-RU" dirty="0" smtClean="0"/>
            <a:t>Выполнение проекта</a:t>
          </a:r>
          <a:endParaRPr lang="ru-RU" dirty="0"/>
        </a:p>
      </dgm:t>
    </dgm:pt>
    <dgm:pt modelId="{6421C8AD-0E19-4EB7-8B58-04794F2DF993}" type="parTrans" cxnId="{1A792E2A-6DF3-490F-AB41-A77B28B4AF6E}">
      <dgm:prSet/>
      <dgm:spPr/>
      <dgm:t>
        <a:bodyPr/>
        <a:lstStyle/>
        <a:p>
          <a:endParaRPr lang="ru-RU"/>
        </a:p>
      </dgm:t>
    </dgm:pt>
    <dgm:pt modelId="{8776B62F-0BB6-4D23-A401-37AA90DA7D55}" type="sibTrans" cxnId="{1A792E2A-6DF3-490F-AB41-A77B28B4AF6E}">
      <dgm:prSet/>
      <dgm:spPr/>
      <dgm:t>
        <a:bodyPr/>
        <a:lstStyle/>
        <a:p>
          <a:endParaRPr lang="ru-RU"/>
        </a:p>
      </dgm:t>
    </dgm:pt>
    <dgm:pt modelId="{6E3854FB-1A43-461E-8C44-942B0549C66B}">
      <dgm:prSet phldrT="[Текст]"/>
      <dgm:spPr/>
      <dgm:t>
        <a:bodyPr/>
        <a:lstStyle/>
        <a:p>
          <a:r>
            <a:rPr lang="ru-RU" dirty="0" smtClean="0"/>
            <a:t>Защита проекта</a:t>
          </a:r>
          <a:endParaRPr lang="ru-RU" dirty="0"/>
        </a:p>
      </dgm:t>
    </dgm:pt>
    <dgm:pt modelId="{A164D99C-F317-4DB8-BBCE-F363D882A80F}" type="parTrans" cxnId="{A888F551-1E5E-44E6-BA90-51A82ABD812C}">
      <dgm:prSet/>
      <dgm:spPr/>
      <dgm:t>
        <a:bodyPr/>
        <a:lstStyle/>
        <a:p>
          <a:endParaRPr lang="ru-RU"/>
        </a:p>
      </dgm:t>
    </dgm:pt>
    <dgm:pt modelId="{93734608-6EC1-486D-80FD-8FD0B9C2A9BF}" type="sibTrans" cxnId="{A888F551-1E5E-44E6-BA90-51A82ABD812C}">
      <dgm:prSet/>
      <dgm:spPr/>
      <dgm:t>
        <a:bodyPr/>
        <a:lstStyle/>
        <a:p>
          <a:endParaRPr lang="ru-RU"/>
        </a:p>
      </dgm:t>
    </dgm:pt>
    <dgm:pt modelId="{690C4B2F-F6FC-46AC-B37C-5C395EF77D8F}" type="pres">
      <dgm:prSet presAssocID="{26A89D76-EF84-48DE-894B-865A06617BD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5F0801C-C375-4D7B-B429-0FD246D28628}" type="pres">
      <dgm:prSet presAssocID="{26A89D76-EF84-48DE-894B-865A06617BD9}" presName="Name1" presStyleCnt="0"/>
      <dgm:spPr/>
    </dgm:pt>
    <dgm:pt modelId="{6AECC510-B02C-466E-8330-3BA66FF931F5}" type="pres">
      <dgm:prSet presAssocID="{26A89D76-EF84-48DE-894B-865A06617BD9}" presName="cycle" presStyleCnt="0"/>
      <dgm:spPr/>
    </dgm:pt>
    <dgm:pt modelId="{90E56908-2E4E-46DD-8301-54C669D59B1D}" type="pres">
      <dgm:prSet presAssocID="{26A89D76-EF84-48DE-894B-865A06617BD9}" presName="srcNode" presStyleLbl="node1" presStyleIdx="0" presStyleCnt="3"/>
      <dgm:spPr/>
    </dgm:pt>
    <dgm:pt modelId="{4BA7F262-2E25-472A-B9C0-3582D83FD5FC}" type="pres">
      <dgm:prSet presAssocID="{26A89D76-EF84-48DE-894B-865A06617BD9}" presName="conn" presStyleLbl="parChTrans1D2" presStyleIdx="0" presStyleCnt="1"/>
      <dgm:spPr/>
      <dgm:t>
        <a:bodyPr/>
        <a:lstStyle/>
        <a:p>
          <a:endParaRPr lang="ru-RU"/>
        </a:p>
      </dgm:t>
    </dgm:pt>
    <dgm:pt modelId="{CEB4D370-5B4C-4735-8B0F-77F31B07D6C4}" type="pres">
      <dgm:prSet presAssocID="{26A89D76-EF84-48DE-894B-865A06617BD9}" presName="extraNode" presStyleLbl="node1" presStyleIdx="0" presStyleCnt="3"/>
      <dgm:spPr/>
    </dgm:pt>
    <dgm:pt modelId="{D02A8A95-2B4C-4184-A2BC-7718B8EB1EF8}" type="pres">
      <dgm:prSet presAssocID="{26A89D76-EF84-48DE-894B-865A06617BD9}" presName="dstNode" presStyleLbl="node1" presStyleIdx="0" presStyleCnt="3"/>
      <dgm:spPr/>
    </dgm:pt>
    <dgm:pt modelId="{3C3C7293-74E5-4ACA-8127-161F45F303CF}" type="pres">
      <dgm:prSet presAssocID="{817DBD90-7C78-4122-A569-C46F7C4E222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58E966-74B8-49F2-9F2F-90B7602BDED5}" type="pres">
      <dgm:prSet presAssocID="{817DBD90-7C78-4122-A569-C46F7C4E2228}" presName="accent_1" presStyleCnt="0"/>
      <dgm:spPr/>
    </dgm:pt>
    <dgm:pt modelId="{6FF5FB20-9B92-443C-993F-72B66244965E}" type="pres">
      <dgm:prSet presAssocID="{817DBD90-7C78-4122-A569-C46F7C4E2228}" presName="accentRepeatNode" presStyleLbl="solidFgAcc1" presStyleIdx="0" presStyleCnt="3" custLinFactNeighborX="1454" custLinFactNeighborY="5678"/>
      <dgm:spPr/>
      <dgm:t>
        <a:bodyPr/>
        <a:lstStyle/>
        <a:p>
          <a:endParaRPr lang="ru-RU"/>
        </a:p>
      </dgm:t>
    </dgm:pt>
    <dgm:pt modelId="{7D8BE21D-8BA7-4E8B-A670-1EE3D3534EA7}" type="pres">
      <dgm:prSet presAssocID="{C8DF470A-FF24-4A18-97AF-4A526239CD4C}" presName="text_2" presStyleLbl="node1" presStyleIdx="1" presStyleCnt="3" custLinFactNeighborX="1373" custLinFactNeighborY="18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392BAA-E664-4685-BE3C-BA545AB017C3}" type="pres">
      <dgm:prSet presAssocID="{C8DF470A-FF24-4A18-97AF-4A526239CD4C}" presName="accent_2" presStyleCnt="0"/>
      <dgm:spPr/>
    </dgm:pt>
    <dgm:pt modelId="{3F41BE1C-47D7-40FF-8CB7-D553E32045A3}" type="pres">
      <dgm:prSet presAssocID="{C8DF470A-FF24-4A18-97AF-4A526239CD4C}" presName="accentRepeatNode" presStyleLbl="solidFgAcc1" presStyleIdx="1" presStyleCnt="3" custLinFactNeighborX="-1798" custLinFactNeighborY="817"/>
      <dgm:spPr/>
    </dgm:pt>
    <dgm:pt modelId="{94D3C90D-67C6-4076-99B1-3D07B3797D73}" type="pres">
      <dgm:prSet presAssocID="{6E3854FB-1A43-461E-8C44-942B0549C66B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0C3070-2168-42FD-9739-107B0D17A0E1}" type="pres">
      <dgm:prSet presAssocID="{6E3854FB-1A43-461E-8C44-942B0549C66B}" presName="accent_3" presStyleCnt="0"/>
      <dgm:spPr/>
    </dgm:pt>
    <dgm:pt modelId="{B263B305-1AB3-4FB6-B1AB-024A11350172}" type="pres">
      <dgm:prSet presAssocID="{6E3854FB-1A43-461E-8C44-942B0549C66B}" presName="accentRepeatNode" presStyleLbl="solidFgAcc1" presStyleIdx="2" presStyleCnt="3" custLinFactNeighborX="2924" custLinFactNeighborY="6409"/>
      <dgm:spPr/>
    </dgm:pt>
  </dgm:ptLst>
  <dgm:cxnLst>
    <dgm:cxn modelId="{AFF34965-4C68-43EB-97D9-321444DFEB78}" type="presOf" srcId="{26A89D76-EF84-48DE-894B-865A06617BD9}" destId="{690C4B2F-F6FC-46AC-B37C-5C395EF77D8F}" srcOrd="0" destOrd="0" presId="urn:microsoft.com/office/officeart/2008/layout/VerticalCurvedList"/>
    <dgm:cxn modelId="{1A792E2A-6DF3-490F-AB41-A77B28B4AF6E}" srcId="{26A89D76-EF84-48DE-894B-865A06617BD9}" destId="{C8DF470A-FF24-4A18-97AF-4A526239CD4C}" srcOrd="1" destOrd="0" parTransId="{6421C8AD-0E19-4EB7-8B58-04794F2DF993}" sibTransId="{8776B62F-0BB6-4D23-A401-37AA90DA7D55}"/>
    <dgm:cxn modelId="{50BEF527-6C76-4FAE-88CF-DA9621110111}" type="presOf" srcId="{6E3854FB-1A43-461E-8C44-942B0549C66B}" destId="{94D3C90D-67C6-4076-99B1-3D07B3797D73}" srcOrd="0" destOrd="0" presId="urn:microsoft.com/office/officeart/2008/layout/VerticalCurvedList"/>
    <dgm:cxn modelId="{44243CC6-1233-4631-8502-97D7A46E5874}" srcId="{26A89D76-EF84-48DE-894B-865A06617BD9}" destId="{817DBD90-7C78-4122-A569-C46F7C4E2228}" srcOrd="0" destOrd="0" parTransId="{6C33612F-DE45-4BFD-940C-CB7B97C23F21}" sibTransId="{E2DAE42C-9C7C-4943-BF60-413758EC5023}"/>
    <dgm:cxn modelId="{08EF15A7-05BD-4EAA-A79B-68C9257A77BA}" type="presOf" srcId="{C8DF470A-FF24-4A18-97AF-4A526239CD4C}" destId="{7D8BE21D-8BA7-4E8B-A670-1EE3D3534EA7}" srcOrd="0" destOrd="0" presId="urn:microsoft.com/office/officeart/2008/layout/VerticalCurvedList"/>
    <dgm:cxn modelId="{BEA905C6-C5B8-4629-9E99-F41CA218D53F}" type="presOf" srcId="{E2DAE42C-9C7C-4943-BF60-413758EC5023}" destId="{4BA7F262-2E25-472A-B9C0-3582D83FD5FC}" srcOrd="0" destOrd="0" presId="urn:microsoft.com/office/officeart/2008/layout/VerticalCurvedList"/>
    <dgm:cxn modelId="{7F0C5EC7-A301-4FCC-A202-14AC5141FCD4}" type="presOf" srcId="{817DBD90-7C78-4122-A569-C46F7C4E2228}" destId="{3C3C7293-74E5-4ACA-8127-161F45F303CF}" srcOrd="0" destOrd="0" presId="urn:microsoft.com/office/officeart/2008/layout/VerticalCurvedList"/>
    <dgm:cxn modelId="{A888F551-1E5E-44E6-BA90-51A82ABD812C}" srcId="{26A89D76-EF84-48DE-894B-865A06617BD9}" destId="{6E3854FB-1A43-461E-8C44-942B0549C66B}" srcOrd="2" destOrd="0" parTransId="{A164D99C-F317-4DB8-BBCE-F363D882A80F}" sibTransId="{93734608-6EC1-486D-80FD-8FD0B9C2A9BF}"/>
    <dgm:cxn modelId="{1C69990D-294C-40C2-8BA5-9F61B677F1BF}" type="presParOf" srcId="{690C4B2F-F6FC-46AC-B37C-5C395EF77D8F}" destId="{65F0801C-C375-4D7B-B429-0FD246D28628}" srcOrd="0" destOrd="0" presId="urn:microsoft.com/office/officeart/2008/layout/VerticalCurvedList"/>
    <dgm:cxn modelId="{5238B8E5-C715-4493-B2F6-A52C215227AA}" type="presParOf" srcId="{65F0801C-C375-4D7B-B429-0FD246D28628}" destId="{6AECC510-B02C-466E-8330-3BA66FF931F5}" srcOrd="0" destOrd="0" presId="urn:microsoft.com/office/officeart/2008/layout/VerticalCurvedList"/>
    <dgm:cxn modelId="{6CE28E01-2B40-4B54-8098-394C421AF4F9}" type="presParOf" srcId="{6AECC510-B02C-466E-8330-3BA66FF931F5}" destId="{90E56908-2E4E-46DD-8301-54C669D59B1D}" srcOrd="0" destOrd="0" presId="urn:microsoft.com/office/officeart/2008/layout/VerticalCurvedList"/>
    <dgm:cxn modelId="{6E703583-CA15-4771-BAF5-482FDCFC1359}" type="presParOf" srcId="{6AECC510-B02C-466E-8330-3BA66FF931F5}" destId="{4BA7F262-2E25-472A-B9C0-3582D83FD5FC}" srcOrd="1" destOrd="0" presId="urn:microsoft.com/office/officeart/2008/layout/VerticalCurvedList"/>
    <dgm:cxn modelId="{758EF447-EE8F-41A5-AF18-840C71938ECF}" type="presParOf" srcId="{6AECC510-B02C-466E-8330-3BA66FF931F5}" destId="{CEB4D370-5B4C-4735-8B0F-77F31B07D6C4}" srcOrd="2" destOrd="0" presId="urn:microsoft.com/office/officeart/2008/layout/VerticalCurvedList"/>
    <dgm:cxn modelId="{B6CA87E0-9E24-4F1F-830C-E64D3CEE2627}" type="presParOf" srcId="{6AECC510-B02C-466E-8330-3BA66FF931F5}" destId="{D02A8A95-2B4C-4184-A2BC-7718B8EB1EF8}" srcOrd="3" destOrd="0" presId="urn:microsoft.com/office/officeart/2008/layout/VerticalCurvedList"/>
    <dgm:cxn modelId="{C914C5DF-1692-4DCD-928E-DFD8BB2917FD}" type="presParOf" srcId="{65F0801C-C375-4D7B-B429-0FD246D28628}" destId="{3C3C7293-74E5-4ACA-8127-161F45F303CF}" srcOrd="1" destOrd="0" presId="urn:microsoft.com/office/officeart/2008/layout/VerticalCurvedList"/>
    <dgm:cxn modelId="{6CA04C38-2130-4FF0-B82F-B68C5E6F79B4}" type="presParOf" srcId="{65F0801C-C375-4D7B-B429-0FD246D28628}" destId="{0F58E966-74B8-49F2-9F2F-90B7602BDED5}" srcOrd="2" destOrd="0" presId="urn:microsoft.com/office/officeart/2008/layout/VerticalCurvedList"/>
    <dgm:cxn modelId="{F083DC5D-08BE-486E-8A6A-E06752E93F52}" type="presParOf" srcId="{0F58E966-74B8-49F2-9F2F-90B7602BDED5}" destId="{6FF5FB20-9B92-443C-993F-72B66244965E}" srcOrd="0" destOrd="0" presId="urn:microsoft.com/office/officeart/2008/layout/VerticalCurvedList"/>
    <dgm:cxn modelId="{EC9447CB-F92C-4B70-9B6C-22033A203380}" type="presParOf" srcId="{65F0801C-C375-4D7B-B429-0FD246D28628}" destId="{7D8BE21D-8BA7-4E8B-A670-1EE3D3534EA7}" srcOrd="3" destOrd="0" presId="urn:microsoft.com/office/officeart/2008/layout/VerticalCurvedList"/>
    <dgm:cxn modelId="{DC52120B-4C86-4B03-BF49-E9C328CB76A3}" type="presParOf" srcId="{65F0801C-C375-4D7B-B429-0FD246D28628}" destId="{82392BAA-E664-4685-BE3C-BA545AB017C3}" srcOrd="4" destOrd="0" presId="urn:microsoft.com/office/officeart/2008/layout/VerticalCurvedList"/>
    <dgm:cxn modelId="{9FE637D3-1E45-4E91-BEF3-94E74CDFB9D5}" type="presParOf" srcId="{82392BAA-E664-4685-BE3C-BA545AB017C3}" destId="{3F41BE1C-47D7-40FF-8CB7-D553E32045A3}" srcOrd="0" destOrd="0" presId="urn:microsoft.com/office/officeart/2008/layout/VerticalCurvedList"/>
    <dgm:cxn modelId="{2710FCE5-DD9E-4F46-B812-2981F3337A26}" type="presParOf" srcId="{65F0801C-C375-4D7B-B429-0FD246D28628}" destId="{94D3C90D-67C6-4076-99B1-3D07B3797D73}" srcOrd="5" destOrd="0" presId="urn:microsoft.com/office/officeart/2008/layout/VerticalCurvedList"/>
    <dgm:cxn modelId="{433330E6-69B2-4422-BC39-CF5DA483E4C1}" type="presParOf" srcId="{65F0801C-C375-4D7B-B429-0FD246D28628}" destId="{7C0C3070-2168-42FD-9739-107B0D17A0E1}" srcOrd="6" destOrd="0" presId="urn:microsoft.com/office/officeart/2008/layout/VerticalCurvedList"/>
    <dgm:cxn modelId="{E6398C4F-D692-42BB-9006-6E83EFFC76B2}" type="presParOf" srcId="{7C0C3070-2168-42FD-9739-107B0D17A0E1}" destId="{B263B305-1AB3-4FB6-B1AB-024A113501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A7F262-2E25-472A-B9C0-3582D83FD5FC}">
      <dsp:nvSpPr>
        <dsp:cNvPr id="0" name=""/>
        <dsp:cNvSpPr/>
      </dsp:nvSpPr>
      <dsp:spPr>
        <a:xfrm>
          <a:off x="-6125176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3C7293-74E5-4ACA-8127-161F45F303CF}">
      <dsp:nvSpPr>
        <dsp:cNvPr id="0" name=""/>
        <dsp:cNvSpPr/>
      </dsp:nvSpPr>
      <dsp:spPr>
        <a:xfrm>
          <a:off x="752110" y="541866"/>
          <a:ext cx="7301111" cy="1083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Поиск идеи, постановка цели и задачи</a:t>
          </a:r>
          <a:endParaRPr lang="ru-RU" sz="3400" kern="1200" dirty="0"/>
        </a:p>
      </dsp:txBody>
      <dsp:txXfrm>
        <a:off x="752110" y="541866"/>
        <a:ext cx="7301111" cy="1083733"/>
      </dsp:txXfrm>
    </dsp:sp>
    <dsp:sp modelId="{6FF5FB20-9B92-443C-993F-72B66244965E}">
      <dsp:nvSpPr>
        <dsp:cNvPr id="0" name=""/>
        <dsp:cNvSpPr/>
      </dsp:nvSpPr>
      <dsp:spPr>
        <a:xfrm>
          <a:off x="94474" y="483318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8BE21D-8BA7-4E8B-A670-1EE3D3534EA7}">
      <dsp:nvSpPr>
        <dsp:cNvPr id="0" name=""/>
        <dsp:cNvSpPr/>
      </dsp:nvSpPr>
      <dsp:spPr>
        <a:xfrm>
          <a:off x="1220825" y="2187873"/>
          <a:ext cx="6907174" cy="1083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Выполнение проекта</a:t>
          </a:r>
          <a:endParaRPr lang="ru-RU" sz="3400" kern="1200" dirty="0"/>
        </a:p>
      </dsp:txBody>
      <dsp:txXfrm>
        <a:off x="1220825" y="2187873"/>
        <a:ext cx="6907174" cy="1083733"/>
      </dsp:txXfrm>
    </dsp:sp>
    <dsp:sp modelId="{3F41BE1C-47D7-40FF-8CB7-D553E32045A3}">
      <dsp:nvSpPr>
        <dsp:cNvPr id="0" name=""/>
        <dsp:cNvSpPr/>
      </dsp:nvSpPr>
      <dsp:spPr>
        <a:xfrm>
          <a:off x="444357" y="2043067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D3C90D-67C6-4076-99B1-3D07B3797D73}">
      <dsp:nvSpPr>
        <dsp:cNvPr id="0" name=""/>
        <dsp:cNvSpPr/>
      </dsp:nvSpPr>
      <dsp:spPr>
        <a:xfrm>
          <a:off x="752110" y="3793066"/>
          <a:ext cx="7301111" cy="1083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Защита проекта</a:t>
          </a:r>
          <a:endParaRPr lang="ru-RU" sz="3400" kern="1200" dirty="0"/>
        </a:p>
      </dsp:txBody>
      <dsp:txXfrm>
        <a:off x="752110" y="3793066"/>
        <a:ext cx="7301111" cy="1083733"/>
      </dsp:txXfrm>
    </dsp:sp>
    <dsp:sp modelId="{B263B305-1AB3-4FB6-B1AB-024A11350172}">
      <dsp:nvSpPr>
        <dsp:cNvPr id="0" name=""/>
        <dsp:cNvSpPr/>
      </dsp:nvSpPr>
      <dsp:spPr>
        <a:xfrm>
          <a:off x="114388" y="3744420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351E-1A69-4C2F-A10A-7383E2FD760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29A-3E4B-4BFA-9843-EDE101FF6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47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351E-1A69-4C2F-A10A-7383E2FD760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29A-3E4B-4BFA-9843-EDE101FF6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9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351E-1A69-4C2F-A10A-7383E2FD760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29A-3E4B-4BFA-9843-EDE101FF633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7019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351E-1A69-4C2F-A10A-7383E2FD760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29A-3E4B-4BFA-9843-EDE101FF6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402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351E-1A69-4C2F-A10A-7383E2FD760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29A-3E4B-4BFA-9843-EDE101FF633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20746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351E-1A69-4C2F-A10A-7383E2FD760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29A-3E4B-4BFA-9843-EDE101FF6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509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351E-1A69-4C2F-A10A-7383E2FD760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29A-3E4B-4BFA-9843-EDE101FF6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737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351E-1A69-4C2F-A10A-7383E2FD760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29A-3E4B-4BFA-9843-EDE101FF6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67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351E-1A69-4C2F-A10A-7383E2FD760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29A-3E4B-4BFA-9843-EDE101FF6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146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351E-1A69-4C2F-A10A-7383E2FD760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29A-3E4B-4BFA-9843-EDE101FF6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732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351E-1A69-4C2F-A10A-7383E2FD760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29A-3E4B-4BFA-9843-EDE101FF6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32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351E-1A69-4C2F-A10A-7383E2FD760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29A-3E4B-4BFA-9843-EDE101FF6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77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351E-1A69-4C2F-A10A-7383E2FD760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29A-3E4B-4BFA-9843-EDE101FF6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518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351E-1A69-4C2F-A10A-7383E2FD760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29A-3E4B-4BFA-9843-EDE101FF6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370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351E-1A69-4C2F-A10A-7383E2FD760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29A-3E4B-4BFA-9843-EDE101FF6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127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351E-1A69-4C2F-A10A-7383E2FD760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A829A-3E4B-4BFA-9843-EDE101FF6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235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1351E-1A69-4C2F-A10A-7383E2FD760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CFA829A-3E4B-4BFA-9843-EDE101FF6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0109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3916" y="1415934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ЭЛЕКТРОННАЯ ВИКТОРИНА</a:t>
            </a:r>
            <a:br>
              <a:rPr lang="ru-RU" sz="6600" dirty="0" smtClean="0"/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(СОВМЕСТНО С ПРОМДИЗАЙН КВАНТУМОМ)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07019" y="4384379"/>
            <a:ext cx="3387466" cy="138394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Семакина Мария</a:t>
            </a:r>
          </a:p>
          <a:p>
            <a:r>
              <a:rPr lang="ru-RU" sz="2800" dirty="0" err="1" smtClean="0"/>
              <a:t>Шаклеина</a:t>
            </a:r>
            <a:r>
              <a:rPr lang="ru-RU" sz="2800" dirty="0" smtClean="0"/>
              <a:t> Анна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407019" y="4015047"/>
            <a:ext cx="3100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выполнили: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07019" y="5708858"/>
            <a:ext cx="4540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педагог:</a:t>
            </a:r>
          </a:p>
          <a:p>
            <a:r>
              <a:rPr lang="ru-RU" dirty="0" smtClean="0"/>
              <a:t>Назарова Светлана Владимировна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83916" y="261772"/>
            <a:ext cx="84105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Структурное подразделение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«Детский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технопарк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Кванториум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» 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г. Омутнинске КОГОАУ ДО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«Центр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технического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творчества»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781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8807" y="1408559"/>
            <a:ext cx="8596668" cy="388077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sz="5400" dirty="0" smtClean="0"/>
              <a:t> </a:t>
            </a:r>
            <a:endParaRPr lang="en-US" sz="6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02" b="21717"/>
          <a:stretch/>
        </p:blipFill>
        <p:spPr>
          <a:xfrm rot="5400000">
            <a:off x="634343" y="-271064"/>
            <a:ext cx="4570894" cy="55802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04" b="20672"/>
          <a:stretch/>
        </p:blipFill>
        <p:spPr>
          <a:xfrm rot="16200000">
            <a:off x="6611199" y="-667634"/>
            <a:ext cx="4570894" cy="63734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6581" y="5006566"/>
            <a:ext cx="3739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Историческая викторина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68834" y="5030965"/>
            <a:ext cx="3739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Страны мира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2333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7817" y="1277435"/>
            <a:ext cx="8596668" cy="2407921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ЭЛЕКТРОННАЯ ВИКТОРИНА</a:t>
            </a:r>
            <a:br>
              <a:rPr lang="ru-RU" sz="6600" dirty="0" smtClean="0"/>
            </a:b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07019" y="4424020"/>
            <a:ext cx="3387466" cy="138394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Семакина Мария</a:t>
            </a:r>
          </a:p>
          <a:p>
            <a:r>
              <a:rPr lang="ru-RU" sz="2800" dirty="0" err="1" smtClean="0"/>
              <a:t>Шаклеина</a:t>
            </a:r>
            <a:r>
              <a:rPr lang="ru-RU" sz="2800" dirty="0" smtClean="0"/>
              <a:t> Анна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407019" y="4054688"/>
            <a:ext cx="3100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выполнили: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83916" y="261772"/>
            <a:ext cx="84105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Структурное подразделение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«Детский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технопарк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Кванториум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» 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г. Омутнинске КОГОАУ ДО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«»Центр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технического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творчества»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73" b="24752"/>
          <a:stretch/>
        </p:blipFill>
        <p:spPr>
          <a:xfrm rot="16200000">
            <a:off x="2911691" y="3218508"/>
            <a:ext cx="2603892" cy="341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874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421089"/>
            <a:ext cx="6072601" cy="418942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Создать электронную викторину, для детей младшего школьного возраста, совместно с </a:t>
            </a:r>
            <a:r>
              <a:rPr lang="ru-RU" sz="4000" dirty="0" err="1" smtClean="0"/>
              <a:t>промдизайн</a:t>
            </a:r>
            <a:r>
              <a:rPr lang="ru-RU" sz="4000" dirty="0" smtClean="0"/>
              <a:t> </a:t>
            </a:r>
            <a:r>
              <a:rPr lang="ru-RU" sz="4000" dirty="0" err="1" smtClean="0"/>
              <a:t>квантумом</a:t>
            </a:r>
            <a:r>
              <a:rPr lang="ru-RU" sz="2200" dirty="0" smtClean="0"/>
              <a:t>. </a:t>
            </a:r>
            <a:endParaRPr lang="ru-RU" sz="2200" dirty="0"/>
          </a:p>
        </p:txBody>
      </p:sp>
      <p:pic>
        <p:nvPicPr>
          <p:cNvPr id="1026" name="Picture 2" descr="https://prodetej.ru/upload/iblock/d4d/4651922b-7743-11eb-8179-005056b3a332_d9610a6b-7b48-11eb-8179-005056b3a33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208" y="1270000"/>
            <a:ext cx="4807774" cy="462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845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71978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1.Придумать как будет работать викторина</a:t>
            </a:r>
          </a:p>
          <a:p>
            <a:pPr marL="0" indent="0">
              <a:buNone/>
            </a:pPr>
            <a:r>
              <a:rPr lang="ru-RU" sz="3600" dirty="0" smtClean="0"/>
              <a:t>2.Сделать чертеж макета</a:t>
            </a:r>
          </a:p>
          <a:p>
            <a:pPr marL="0" indent="0">
              <a:buNone/>
            </a:pPr>
            <a:r>
              <a:rPr lang="ru-RU" sz="3600" dirty="0" smtClean="0"/>
              <a:t>3.Создать макет</a:t>
            </a:r>
          </a:p>
          <a:p>
            <a:pPr marL="0" indent="0">
              <a:buNone/>
            </a:pPr>
            <a:r>
              <a:rPr lang="ru-RU" sz="3600" dirty="0" smtClean="0"/>
              <a:t>4.Сделать презентацию</a:t>
            </a:r>
          </a:p>
          <a:p>
            <a:pPr marL="0" indent="0">
              <a:buNone/>
            </a:pPr>
            <a:r>
              <a:rPr lang="ru-RU" sz="3600" dirty="0" smtClean="0"/>
              <a:t>5.Защитить проект</a:t>
            </a:r>
          </a:p>
        </p:txBody>
      </p:sp>
    </p:spTree>
    <p:extLst>
      <p:ext uri="{BB962C8B-B14F-4D97-AF65-F5344CB8AC3E}">
        <p14:creationId xmlns:p14="http://schemas.microsoft.com/office/powerpoint/2010/main" val="2896731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SWOT </a:t>
            </a:r>
            <a:r>
              <a:rPr lang="ru-RU" dirty="0" smtClean="0"/>
              <a:t>АНАЛИЗ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6047384"/>
              </p:ext>
            </p:extLst>
          </p:nvPr>
        </p:nvGraphicFramePr>
        <p:xfrm>
          <a:off x="1536459" y="1524959"/>
          <a:ext cx="8703096" cy="43048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20044">
                  <a:extLst>
                    <a:ext uri="{9D8B030D-6E8A-4147-A177-3AD203B41FA5}">
                      <a16:colId xmlns:a16="http://schemas.microsoft.com/office/drawing/2014/main" xmlns="" val="195144214"/>
                    </a:ext>
                  </a:extLst>
                </a:gridCol>
                <a:gridCol w="4483052">
                  <a:extLst>
                    <a:ext uri="{9D8B030D-6E8A-4147-A177-3AD203B41FA5}">
                      <a16:colId xmlns:a16="http://schemas.microsoft.com/office/drawing/2014/main" xmlns="" val="3034867220"/>
                    </a:ext>
                  </a:extLst>
                </a:gridCol>
              </a:tblGrid>
              <a:tr h="266589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Внутренние факторы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Внешние факторы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22971603"/>
                  </a:ext>
                </a:extLst>
              </a:tr>
              <a:tr h="1389148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Сильные стороны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Образование детей, мелкая моторика.</a:t>
                      </a: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Возможности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Можно </a:t>
                      </a:r>
                      <a:r>
                        <a:rPr lang="ru-RU" sz="2400" dirty="0" smtClean="0">
                          <a:effectLst/>
                        </a:rPr>
                        <a:t>добавлять различные викторины.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65979183"/>
                  </a:ext>
                </a:extLst>
              </a:tr>
              <a:tr h="1389148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Слабые стороны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Конструкция может сломаться.</a:t>
                      </a: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Угрозы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Может</a:t>
                      </a:r>
                      <a:r>
                        <a:rPr lang="ru-RU" sz="2400" baseline="0" dirty="0" smtClean="0">
                          <a:effectLst/>
                        </a:rPr>
                        <a:t> сесть батарейка, необходима замена</a:t>
                      </a:r>
                      <a:r>
                        <a:rPr lang="ru-RU" sz="2400" dirty="0" smtClean="0">
                          <a:effectLst/>
                        </a:rPr>
                        <a:t>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869928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783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060" y="361772"/>
            <a:ext cx="8596668" cy="1320800"/>
          </a:xfrm>
        </p:spPr>
        <p:txBody>
          <a:bodyPr/>
          <a:lstStyle/>
          <a:p>
            <a:r>
              <a:rPr lang="en-US" dirty="0" smtClean="0"/>
              <a:t>SMART</a:t>
            </a:r>
            <a:r>
              <a:rPr lang="ru-RU" dirty="0"/>
              <a:t> </a:t>
            </a:r>
            <a:r>
              <a:rPr lang="ru-RU" dirty="0" smtClean="0"/>
              <a:t>ТЕСТ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8774572"/>
              </p:ext>
            </p:extLst>
          </p:nvPr>
        </p:nvGraphicFramePr>
        <p:xfrm>
          <a:off x="2041746" y="1022172"/>
          <a:ext cx="8913962" cy="53594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6199">
                  <a:extLst>
                    <a:ext uri="{9D8B030D-6E8A-4147-A177-3AD203B41FA5}">
                      <a16:colId xmlns:a16="http://schemas.microsoft.com/office/drawing/2014/main" xmlns="" val="2372353292"/>
                    </a:ext>
                  </a:extLst>
                </a:gridCol>
                <a:gridCol w="5346560">
                  <a:extLst>
                    <a:ext uri="{9D8B030D-6E8A-4147-A177-3AD203B41FA5}">
                      <a16:colId xmlns:a16="http://schemas.microsoft.com/office/drawing/2014/main" xmlns="" val="2249257849"/>
                    </a:ext>
                  </a:extLst>
                </a:gridCol>
                <a:gridCol w="2571203">
                  <a:extLst>
                    <a:ext uri="{9D8B030D-6E8A-4147-A177-3AD203B41FA5}">
                      <a16:colId xmlns:a16="http://schemas.microsoft.com/office/drawing/2014/main" xmlns="" val="1957270881"/>
                    </a:ext>
                  </a:extLst>
                </a:gridCol>
              </a:tblGrid>
              <a:tr h="230705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Вопросы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Ответ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extLst>
                  <a:ext uri="{0D108BD9-81ED-4DB2-BD59-A6C34878D82A}">
                    <a16:rowId xmlns:a16="http://schemas.microsoft.com/office/drawing/2014/main" xmlns="" val="217424614"/>
                  </a:ext>
                </a:extLst>
              </a:tr>
              <a:tr h="918971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Есть ли точное выражение того, именно должно быть получено в итоге реализации проекта?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Электронный макет для викторины.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extLst>
                  <a:ext uri="{0D108BD9-81ED-4DB2-BD59-A6C34878D82A}">
                    <a16:rowId xmlns:a16="http://schemas.microsoft.com/office/drawing/2014/main" xmlns="" val="1015801547"/>
                  </a:ext>
                </a:extLst>
              </a:tr>
              <a:tr h="918971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Сможем ли мы увидеть и измерить результаты проекта в целом и его отдельных частей?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Да.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extLst>
                  <a:ext uri="{0D108BD9-81ED-4DB2-BD59-A6C34878D82A}">
                    <a16:rowId xmlns:a16="http://schemas.microsoft.com/office/drawing/2014/main" xmlns="" val="866179863"/>
                  </a:ext>
                </a:extLst>
              </a:tr>
              <a:tr h="1151620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Реальна ли поставленная цель? Возможно ли достижение заявленной цели с учётом имеющихся ресурсом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Да.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extLst>
                  <a:ext uri="{0D108BD9-81ED-4DB2-BD59-A6C34878D82A}">
                    <a16:rowId xmlns:a16="http://schemas.microsoft.com/office/drawing/2014/main" xmlns="" val="1020899921"/>
                  </a:ext>
                </a:extLst>
              </a:tr>
              <a:tr h="11535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R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Какая польза и выгода будет получена в результате достижения цели для команды или иным заинтересованным лицам?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 итогу будет готовый проект.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extLst>
                  <a:ext uri="{0D108BD9-81ED-4DB2-BD59-A6C34878D82A}">
                    <a16:rowId xmlns:a16="http://schemas.microsoft.com/office/drawing/2014/main" xmlns="" val="1929239391"/>
                  </a:ext>
                </a:extLst>
              </a:tr>
              <a:tr h="922820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Какое время отведено на достижение данной цели? Достаточно ли выделенного времени?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Проект будет выполнен по окончанию года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03" marR="58303" marT="0" marB="0"/>
                </a:tc>
                <a:extLst>
                  <a:ext uri="{0D108BD9-81ED-4DB2-BD59-A6C34878D82A}">
                    <a16:rowId xmlns:a16="http://schemas.microsoft.com/office/drawing/2014/main" xmlns="" val="27321881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7151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144" y="224589"/>
            <a:ext cx="8596668" cy="1320800"/>
          </a:xfrm>
        </p:spPr>
        <p:txBody>
          <a:bodyPr/>
          <a:lstStyle/>
          <a:p>
            <a:r>
              <a:rPr lang="ru-RU" dirty="0" smtClean="0"/>
              <a:t>ПЕРИОД ВЫПОЛНЕНИЯ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10800000">
            <a:off x="2166298" y="6812281"/>
            <a:ext cx="8009592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49364544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66298" y="1750978"/>
            <a:ext cx="13148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Декабрь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15477" y="3126237"/>
            <a:ext cx="13148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Январь-Апрель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76357" y="4892578"/>
            <a:ext cx="8924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Май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924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695" y="119977"/>
            <a:ext cx="8596668" cy="1320800"/>
          </a:xfrm>
        </p:spPr>
        <p:txBody>
          <a:bodyPr/>
          <a:lstStyle/>
          <a:p>
            <a:r>
              <a:rPr lang="ru-RU" dirty="0" smtClean="0"/>
              <a:t>ЭТАПЫ РАБОТЫ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59" b="12859"/>
          <a:stretch/>
        </p:blipFill>
        <p:spPr>
          <a:xfrm>
            <a:off x="8753194" y="676405"/>
            <a:ext cx="2764707" cy="45388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87" b="8138"/>
          <a:stretch/>
        </p:blipFill>
        <p:spPr>
          <a:xfrm>
            <a:off x="5927014" y="663803"/>
            <a:ext cx="2521097" cy="455150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927015" y="5359391"/>
            <a:ext cx="27717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3.Приклеивали </a:t>
            </a:r>
            <a:r>
              <a:rPr lang="ru-RU" sz="2000" dirty="0"/>
              <a:t>алюминиевый скотч</a:t>
            </a:r>
            <a:r>
              <a:rPr lang="ru-RU" dirty="0"/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698809" y="5332470"/>
            <a:ext cx="28190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4.Сборка электронной схемы, пайка (Светодиод, плата, провода)</a:t>
            </a:r>
            <a:endParaRPr lang="ru-RU" sz="20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35907" t="23498" r="48374" b="16631"/>
          <a:stretch/>
        </p:blipFill>
        <p:spPr>
          <a:xfrm>
            <a:off x="3388249" y="964278"/>
            <a:ext cx="1998134" cy="428091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42" t="66061" r="1342" b="-243"/>
          <a:stretch/>
        </p:blipFill>
        <p:spPr>
          <a:xfrm>
            <a:off x="636867" y="2880946"/>
            <a:ext cx="2438439" cy="184463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116194" y="5307174"/>
            <a:ext cx="29190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2.Создание макета ручки, для печати </a:t>
            </a:r>
            <a:br>
              <a:rPr lang="ru-RU" sz="2000" dirty="0" smtClean="0"/>
            </a:br>
            <a:r>
              <a:rPr lang="ru-RU" sz="2000" dirty="0" smtClean="0"/>
              <a:t>на </a:t>
            </a:r>
            <a:r>
              <a:rPr lang="en-US" sz="2000" dirty="0" smtClean="0"/>
              <a:t>3D</a:t>
            </a:r>
            <a:r>
              <a:rPr lang="ru-RU" sz="2000" dirty="0" smtClean="0"/>
              <a:t> принтере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62665" y="4810837"/>
            <a:ext cx="23535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1.Сборка корпуса</a:t>
            </a:r>
            <a:r>
              <a:rPr lang="ru-RU" dirty="0"/>
              <a:t>.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480633" y="6897811"/>
            <a:ext cx="908581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6575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ОРИЕНТИРОВОЧНЫЙ БЮДЖЕТ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9363951"/>
              </p:ext>
            </p:extLst>
          </p:nvPr>
        </p:nvGraphicFramePr>
        <p:xfrm>
          <a:off x="1084150" y="1633421"/>
          <a:ext cx="8879358" cy="29352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38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754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600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Наименование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Цена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Алюминиевый скотч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260р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Светодиод 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250р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Пено картон 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258р (цена за 3 шт.)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Клей пистолет 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240р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Стержни для клея пистолета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39р (за 3 шт.)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Провода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82р (цена за 2 шт.)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7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Печать ручки на 3д принтере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(пластик) 1012р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Итого: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2141р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1403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271" y="1508457"/>
            <a:ext cx="9306755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В ходе нашего проекта, мы создали электронный макет викторины, передали макет в </a:t>
            </a:r>
            <a:r>
              <a:rPr lang="ru-RU" sz="3200" dirty="0" err="1" smtClean="0"/>
              <a:t>промдизайн</a:t>
            </a:r>
            <a:r>
              <a:rPr lang="ru-RU" sz="3200" dirty="0" smtClean="0"/>
              <a:t> </a:t>
            </a:r>
            <a:r>
              <a:rPr lang="ru-RU" sz="3200" dirty="0" err="1" smtClean="0"/>
              <a:t>квантум</a:t>
            </a:r>
            <a:r>
              <a:rPr lang="ru-RU" sz="3200" dirty="0" smtClean="0"/>
              <a:t> для дальнейшего выполнения проекта.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4987822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287</TotalTime>
  <Words>340</Words>
  <Application>Microsoft Office PowerPoint</Application>
  <PresentationFormat>Произвольный</PresentationFormat>
  <Paragraphs>102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ЭЛЕКТРОННАЯ ВИКТОРИНА (СОВМЕСТНО С ПРОМДИЗАЙН КВАНТУМОМ)</vt:lpstr>
      <vt:lpstr>ЦЕЛЬ:</vt:lpstr>
      <vt:lpstr>ЗАДАЧИ:</vt:lpstr>
      <vt:lpstr>SWOT АНАЛИЗ</vt:lpstr>
      <vt:lpstr>SMART ТЕСТ</vt:lpstr>
      <vt:lpstr>ПЕРИОД ВЫПОЛНЕНИЯ</vt:lpstr>
      <vt:lpstr>ЭТАПЫ РАБОТЫ</vt:lpstr>
      <vt:lpstr>ОРИЕНТИРОВОЧНЫЙ БЮДЖЕТ</vt:lpstr>
      <vt:lpstr>ВЫВОД:</vt:lpstr>
      <vt:lpstr>Презентация PowerPoint</vt:lpstr>
      <vt:lpstr>ЭЛЕКТРОННАЯ ВИКТОРИНА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Электронная викторина</dc:title>
  <dc:creator>uchenik</dc:creator>
  <cp:lastModifiedBy>DNS</cp:lastModifiedBy>
  <cp:revision>31</cp:revision>
  <dcterms:created xsi:type="dcterms:W3CDTF">2023-01-12T05:44:50Z</dcterms:created>
  <dcterms:modified xsi:type="dcterms:W3CDTF">2023-05-25T18:12:27Z</dcterms:modified>
</cp:coreProperties>
</file>