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75" r:id="rId14"/>
    <p:sldId id="276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20C5F-610C-4FB9-AAE5-83622FDC3EC6}" type="datetimeFigureOut">
              <a:rPr lang="ru-RU" smtClean="0"/>
              <a:pPr/>
              <a:t>02.06.2023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C8A3-EC2E-4614-A8F4-9870BCE1C4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20C5F-610C-4FB9-AAE5-83622FDC3EC6}" type="datetimeFigureOut">
              <a:rPr lang="ru-RU" smtClean="0"/>
              <a:pPr/>
              <a:t>02.06.2023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C8A3-EC2E-4614-A8F4-9870BCE1C4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20C5F-610C-4FB9-AAE5-83622FDC3EC6}" type="datetimeFigureOut">
              <a:rPr lang="ru-RU" smtClean="0"/>
              <a:pPr/>
              <a:t>02.06.2023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C8A3-EC2E-4614-A8F4-9870BCE1C4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20C5F-610C-4FB9-AAE5-83622FDC3EC6}" type="datetimeFigureOut">
              <a:rPr lang="ru-RU" smtClean="0"/>
              <a:pPr/>
              <a:t>02.06.2023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C8A3-EC2E-4614-A8F4-9870BCE1C4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20C5F-610C-4FB9-AAE5-83622FDC3EC6}" type="datetimeFigureOut">
              <a:rPr lang="ru-RU" smtClean="0"/>
              <a:pPr/>
              <a:t>02.06.2023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C8A3-EC2E-4614-A8F4-9870BCE1C4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20C5F-610C-4FB9-AAE5-83622FDC3EC6}" type="datetimeFigureOut">
              <a:rPr lang="ru-RU" smtClean="0"/>
              <a:pPr/>
              <a:t>02.06.2023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C8A3-EC2E-4614-A8F4-9870BCE1C4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20C5F-610C-4FB9-AAE5-83622FDC3EC6}" type="datetimeFigureOut">
              <a:rPr lang="ru-RU" smtClean="0"/>
              <a:pPr/>
              <a:t>02.06.2023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C8A3-EC2E-4614-A8F4-9870BCE1C4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20C5F-610C-4FB9-AAE5-83622FDC3EC6}" type="datetimeFigureOut">
              <a:rPr lang="ru-RU" smtClean="0"/>
              <a:pPr/>
              <a:t>02.06.2023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C8A3-EC2E-4614-A8F4-9870BCE1C4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20C5F-610C-4FB9-AAE5-83622FDC3EC6}" type="datetimeFigureOut">
              <a:rPr lang="ru-RU" smtClean="0"/>
              <a:pPr/>
              <a:t>02.06.2023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C8A3-EC2E-4614-A8F4-9870BCE1C4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20C5F-610C-4FB9-AAE5-83622FDC3EC6}" type="datetimeFigureOut">
              <a:rPr lang="ru-RU" smtClean="0"/>
              <a:pPr/>
              <a:t>02.06.2023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C8A3-EC2E-4614-A8F4-9870BCE1C4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20C5F-610C-4FB9-AAE5-83622FDC3EC6}" type="datetimeFigureOut">
              <a:rPr lang="ru-RU" smtClean="0"/>
              <a:pPr/>
              <a:t>02.06.2023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C8A3-EC2E-4614-A8F4-9870BCE1C4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20C5F-610C-4FB9-AAE5-83622FDC3EC6}" type="datetimeFigureOut">
              <a:rPr lang="ru-RU" smtClean="0"/>
              <a:pPr/>
              <a:t>02.06.2023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CC8A3-EC2E-4614-A8F4-9870BCE1C4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ori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Энштейн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42910" y="1600201"/>
            <a:ext cx="3357585" cy="31146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градский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29124" y="1643050"/>
            <a:ext cx="4177124" cy="31328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chemeClr val="bg1"/>
                </a:solidFill>
              </a:rPr>
              <a:t/>
            </a:r>
            <a:br>
              <a:rPr lang="ru-RU" sz="8000" b="1" dirty="0" smtClean="0">
                <a:solidFill>
                  <a:schemeClr val="bg1"/>
                </a:solidFill>
              </a:rPr>
            </a:br>
            <a:r>
              <a:rPr lang="ru-RU" sz="8000" b="1" dirty="0" smtClean="0">
                <a:solidFill>
                  <a:schemeClr val="bg1"/>
                </a:solidFill>
              </a:rPr>
              <a:t>?</a:t>
            </a:r>
            <a:r>
              <a:rPr lang="ru-RU" sz="8000" dirty="0" smtClean="0">
                <a:solidFill>
                  <a:schemeClr val="bg1"/>
                </a:solidFill>
              </a:rPr>
              <a:t/>
            </a:r>
            <a:br>
              <a:rPr lang="ru-RU" sz="8000" dirty="0" smtClean="0">
                <a:solidFill>
                  <a:schemeClr val="bg1"/>
                </a:solidFill>
              </a:rPr>
            </a:br>
            <a:endParaRPr lang="ru-RU" sz="8000" dirty="0"/>
          </a:p>
        </p:txBody>
      </p:sp>
      <p:pic>
        <p:nvPicPr>
          <p:cNvPr id="4" name="Содержимое 3" descr="download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148662" y="1600200"/>
            <a:ext cx="4995106" cy="49951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wDlXzURWWCgu.jpe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28597" y="1600200"/>
            <a:ext cx="3857652" cy="30377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Леонардо-ди-Каприо-e154451780685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6314" y="1571612"/>
            <a:ext cx="3802944" cy="3030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>?</a:t>
            </a:r>
            <a:endParaRPr lang="ru-RU" sz="8000" dirty="0">
              <a:solidFill>
                <a:schemeClr val="bg1"/>
              </a:solidFill>
            </a:endParaRPr>
          </a:p>
        </p:txBody>
      </p:sp>
      <p:pic>
        <p:nvPicPr>
          <p:cNvPr id="6" name="Содержимое 5" descr="сталинХазанов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60" y="1571612"/>
            <a:ext cx="4423603" cy="44236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талин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71472" y="2071678"/>
            <a:ext cx="3361946" cy="32992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Хазанов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6248" y="2000240"/>
            <a:ext cx="4286280" cy="33405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800" b="1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4800" b="1" dirty="0" smtClean="0">
                <a:solidFill>
                  <a:schemeClr val="bg1"/>
                </a:solidFill>
              </a:rPr>
              <a:t>3 раунд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chemeClr val="bg1"/>
                </a:solidFill>
              </a:rPr>
              <a:t>“Формула </a:t>
            </a:r>
            <a:r>
              <a:rPr lang="ru-RU" sz="4800" b="1" dirty="0">
                <a:solidFill>
                  <a:schemeClr val="bg1"/>
                </a:solidFill>
              </a:rPr>
              <a:t>всего”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“Формула всего”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/>
          </a:p>
        </p:txBody>
      </p:sp>
      <p:pic>
        <p:nvPicPr>
          <p:cNvPr id="4" name="Содержимое 3" descr="ежик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2844" y="2571744"/>
            <a:ext cx="3786214" cy="29003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проволк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00562" y="2571744"/>
            <a:ext cx="4429124" cy="29051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929058" y="3244334"/>
            <a:ext cx="5000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+</a:t>
            </a:r>
            <a:endParaRPr lang="ru-RU" sz="4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“Формула всего”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/>
          </a:p>
        </p:txBody>
      </p:sp>
      <p:pic>
        <p:nvPicPr>
          <p:cNvPr id="4" name="Содержимое 3" descr="небо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159" y="3000372"/>
            <a:ext cx="3714776" cy="25431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дом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29190" y="3000372"/>
            <a:ext cx="3886228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286248" y="3244334"/>
            <a:ext cx="70349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</a:rPr>
              <a:t>+</a:t>
            </a:r>
            <a:endParaRPr lang="ru-RU" sz="6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/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“Формула всего”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/>
          </a:p>
        </p:txBody>
      </p:sp>
      <p:pic>
        <p:nvPicPr>
          <p:cNvPr id="4" name="Содержимое 3" descr="педагог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02448" y="2500306"/>
            <a:ext cx="3391970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кодекс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57752" y="2500306"/>
            <a:ext cx="4000528" cy="2465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786183" y="3244334"/>
            <a:ext cx="7858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+</a:t>
            </a:r>
            <a:endParaRPr lang="ru-RU" sz="4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/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+ </a:t>
            </a:r>
            <a:endParaRPr lang="ru-RU" dirty="0"/>
          </a:p>
        </p:txBody>
      </p:sp>
      <p:pic>
        <p:nvPicPr>
          <p:cNvPr id="4" name="Содержимое 3" descr="7_r11s-fe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2285992"/>
            <a:ext cx="3837727" cy="30605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жует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6314" y="1714488"/>
            <a:ext cx="4214842" cy="31348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2643174" y="642918"/>
            <a:ext cx="47149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  </a:t>
            </a:r>
            <a:r>
              <a:rPr lang="ru-RU" sz="4000" b="1" dirty="0" smtClean="0">
                <a:solidFill>
                  <a:schemeClr val="bg1"/>
                </a:solidFill>
              </a:rPr>
              <a:t>“Формула всего”</a:t>
            </a:r>
            <a:endParaRPr lang="ru-RU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 algn="ctr">
              <a:buNone/>
            </a:pPr>
            <a:endParaRPr lang="ru-RU" b="1" dirty="0" smtClean="0">
              <a:solidFill>
                <a:srgbClr val="FFFF00"/>
              </a:solidFill>
            </a:endParaRPr>
          </a:p>
          <a:p>
            <a:pPr algn="ctr">
              <a:buNone/>
            </a:pPr>
            <a:endParaRPr lang="ru-RU" b="1" dirty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ru-RU" sz="4800" b="1" dirty="0" smtClean="0">
                <a:solidFill>
                  <a:schemeClr val="bg1"/>
                </a:solidFill>
              </a:rPr>
              <a:t>Раунд </a:t>
            </a:r>
            <a:r>
              <a:rPr lang="ru-RU" sz="4800" b="1" dirty="0">
                <a:solidFill>
                  <a:schemeClr val="bg1"/>
                </a:solidFill>
              </a:rPr>
              <a:t>№1 </a:t>
            </a:r>
            <a:endParaRPr lang="ru-RU" sz="4800" b="1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4800" b="1" dirty="0" smtClean="0">
                <a:solidFill>
                  <a:schemeClr val="bg1"/>
                </a:solidFill>
              </a:rPr>
              <a:t>“</a:t>
            </a:r>
            <a:r>
              <a:rPr lang="ru-RU" sz="4800" b="1" dirty="0">
                <a:solidFill>
                  <a:schemeClr val="bg1"/>
                </a:solidFill>
              </a:rPr>
              <a:t>Найди общее</a:t>
            </a:r>
            <a:r>
              <a:rPr lang="ru-RU" sz="4800" b="1" dirty="0" smtClean="0">
                <a:solidFill>
                  <a:schemeClr val="bg1"/>
                </a:solidFill>
              </a:rPr>
              <a:t>”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“Формула всего”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письмо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3071810"/>
            <a:ext cx="3657600" cy="27241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собак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6314" y="1643050"/>
            <a:ext cx="4214810" cy="27697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071935" y="3244334"/>
            <a:ext cx="5000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+</a:t>
            </a:r>
            <a:endParaRPr lang="ru-RU" sz="2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4 раунд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“</a:t>
            </a:r>
            <a:r>
              <a:rPr lang="ru-RU" b="1" dirty="0" err="1" smtClean="0">
                <a:solidFill>
                  <a:schemeClr val="bg1"/>
                </a:solidFill>
              </a:rPr>
              <a:t>Киноребусы</a:t>
            </a:r>
            <a:r>
              <a:rPr lang="ru-RU" b="1" dirty="0" smtClean="0">
                <a:solidFill>
                  <a:schemeClr val="bg1"/>
                </a:solidFill>
              </a:rPr>
              <a:t>”.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/>
            </a:r>
            <a:br>
              <a:rPr lang="ru-RU" sz="8000" dirty="0" smtClean="0">
                <a:solidFill>
                  <a:schemeClr val="bg1"/>
                </a:solidFill>
              </a:rPr>
            </a:br>
            <a:r>
              <a:rPr lang="ru-RU" sz="8000" dirty="0" smtClean="0">
                <a:solidFill>
                  <a:schemeClr val="bg1"/>
                </a:solidFill>
              </a:rPr>
              <a:t/>
            </a:r>
            <a:br>
              <a:rPr lang="ru-RU" sz="8000" dirty="0" smtClean="0">
                <a:solidFill>
                  <a:schemeClr val="bg1"/>
                </a:solidFill>
              </a:rPr>
            </a:br>
            <a:r>
              <a:rPr lang="ru-RU" sz="8000" dirty="0" smtClean="0">
                <a:solidFill>
                  <a:schemeClr val="bg1"/>
                </a:solidFill>
              </a:rPr>
              <a:t/>
            </a:r>
            <a:br>
              <a:rPr lang="ru-RU" sz="8000" dirty="0" smtClean="0">
                <a:solidFill>
                  <a:schemeClr val="bg1"/>
                </a:solidFill>
              </a:rPr>
            </a:br>
            <a:r>
              <a:rPr lang="ru-RU" sz="8000" dirty="0" smtClean="0">
                <a:solidFill>
                  <a:schemeClr val="bg1"/>
                </a:solidFill>
              </a:rPr>
              <a:t/>
            </a:r>
            <a:br>
              <a:rPr lang="ru-RU" sz="8000" dirty="0" smtClean="0">
                <a:solidFill>
                  <a:schemeClr val="bg1"/>
                </a:solidFill>
              </a:rPr>
            </a:br>
            <a:endParaRPr lang="ru-RU" sz="8000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инвалидное кресло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71472" y="2071678"/>
            <a:ext cx="3334551" cy="33345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негр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57818" y="2000240"/>
            <a:ext cx="3500462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8800" dirty="0" smtClean="0">
                <a:solidFill>
                  <a:schemeClr val="bg1"/>
                </a:solidFill>
              </a:rPr>
              <a:t>           1 + 1</a:t>
            </a:r>
            <a:endParaRPr lang="ru-RU" sz="8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лшеб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3071810"/>
            <a:ext cx="2928958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очки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00430" y="214290"/>
            <a:ext cx="3048000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сова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72066" y="3500438"/>
            <a:ext cx="2840014" cy="31831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/>
            </a:r>
            <a:br>
              <a:rPr lang="ru-RU" sz="8000" dirty="0" smtClean="0">
                <a:solidFill>
                  <a:schemeClr val="bg1"/>
                </a:solidFill>
              </a:rPr>
            </a:br>
            <a:r>
              <a:rPr lang="ru-RU" sz="8000" dirty="0" smtClean="0">
                <a:solidFill>
                  <a:schemeClr val="bg1"/>
                </a:solidFill>
              </a:rPr>
              <a:t/>
            </a:r>
            <a:br>
              <a:rPr lang="ru-RU" sz="8000" dirty="0" smtClean="0">
                <a:solidFill>
                  <a:schemeClr val="bg1"/>
                </a:solidFill>
              </a:rPr>
            </a:br>
            <a:r>
              <a:rPr lang="ru-RU" sz="8000" dirty="0" smtClean="0">
                <a:solidFill>
                  <a:schemeClr val="bg1"/>
                </a:solidFill>
              </a:rPr>
              <a:t/>
            </a:r>
            <a:br>
              <a:rPr lang="ru-RU" sz="8000" dirty="0" smtClean="0">
                <a:solidFill>
                  <a:schemeClr val="bg1"/>
                </a:solidFill>
              </a:rPr>
            </a:br>
            <a:r>
              <a:rPr lang="ru-RU" sz="8000" dirty="0" smtClean="0">
                <a:solidFill>
                  <a:schemeClr val="bg1"/>
                </a:solidFill>
              </a:rPr>
              <a:t/>
            </a:r>
            <a:br>
              <a:rPr lang="ru-RU" sz="8000" dirty="0" smtClean="0">
                <a:solidFill>
                  <a:schemeClr val="bg1"/>
                </a:solidFill>
              </a:rPr>
            </a:br>
            <a:r>
              <a:rPr lang="ru-RU" sz="8000" dirty="0" smtClean="0">
                <a:solidFill>
                  <a:schemeClr val="bg1"/>
                </a:solidFill>
              </a:rPr>
              <a:t>«Гарри </a:t>
            </a:r>
            <a:r>
              <a:rPr lang="ru-RU" sz="8000" dirty="0" err="1" smtClean="0">
                <a:solidFill>
                  <a:schemeClr val="bg1"/>
                </a:solidFill>
              </a:rPr>
              <a:t>Поттер</a:t>
            </a:r>
            <a:r>
              <a:rPr lang="ru-RU" sz="8000" dirty="0" smtClean="0">
                <a:solidFill>
                  <a:schemeClr val="bg1"/>
                </a:solidFill>
              </a:rPr>
              <a:t>»</a:t>
            </a:r>
            <a:endParaRPr lang="ru-RU" sz="8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еник-для-бани-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2143116"/>
            <a:ext cx="3214710" cy="3097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улиЦЦ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29058" y="357166"/>
            <a:ext cx="3143272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часы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071934" y="3786190"/>
            <a:ext cx="3929090" cy="24933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    </a:t>
            </a:r>
            <a:r>
              <a:rPr lang="ru-RU" sz="7200" dirty="0" smtClean="0">
                <a:solidFill>
                  <a:schemeClr val="bg1"/>
                </a:solidFill>
              </a:rPr>
              <a:t>«Ирония судьбы»</a:t>
            </a:r>
            <a:endParaRPr lang="ru-RU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ZHD-Vokzal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158" y="857232"/>
            <a:ext cx="3786214" cy="28387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ждун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857232"/>
            <a:ext cx="3905245" cy="29289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собака 22.jpe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786050" y="3929066"/>
            <a:ext cx="3429024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8800" dirty="0" smtClean="0">
                <a:solidFill>
                  <a:schemeClr val="bg1"/>
                </a:solidFill>
              </a:rPr>
              <a:t>      «</a:t>
            </a:r>
            <a:r>
              <a:rPr lang="ru-RU" sz="8800" dirty="0" err="1" smtClean="0">
                <a:solidFill>
                  <a:schemeClr val="bg1"/>
                </a:solidFill>
              </a:rPr>
              <a:t>Хатико</a:t>
            </a:r>
            <a:r>
              <a:rPr lang="ru-RU" sz="8800" dirty="0" smtClean="0">
                <a:solidFill>
                  <a:schemeClr val="bg1"/>
                </a:solidFill>
              </a:rPr>
              <a:t>»</a:t>
            </a:r>
            <a:endParaRPr lang="ru-RU" sz="8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чехов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00034" y="1714488"/>
            <a:ext cx="3795314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EekL-YhQaBo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00562" y="2285992"/>
            <a:ext cx="4531748" cy="363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5 раунд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“Чего то не хватает?!”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Чего не хватает 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гнездо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71605" y="1285860"/>
            <a:ext cx="5857916" cy="43700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Чего не хватает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чего не хватает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85918" y="2214554"/>
            <a:ext cx="5500726" cy="40109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Чего не хватает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серп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309018" y="1600200"/>
            <a:ext cx="4525963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Чего не хватает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Содержимое 5" descr="персики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76550" y="1843881"/>
            <a:ext cx="3390900" cy="4038600"/>
          </a:xfr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sz="6000" b="1" dirty="0" smtClean="0">
                <a:solidFill>
                  <a:schemeClr val="bg1"/>
                </a:solidFill>
              </a:rPr>
              <a:t>Спасибо за внимание!</a:t>
            </a:r>
            <a:endParaRPr lang="ru-RU" sz="6000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морковь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285720" y="3429000"/>
            <a:ext cx="4040188" cy="26968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Содержимое 7" descr="камни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714876" y="3357562"/>
            <a:ext cx="4041775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ведро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714612" y="214290"/>
            <a:ext cx="3522360" cy="29765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орова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71472" y="571480"/>
            <a:ext cx="3786214" cy="28233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белочка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500042"/>
            <a:ext cx="3300010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мишка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786050" y="3500438"/>
            <a:ext cx="3702710" cy="30765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табак.jpe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2643182"/>
            <a:ext cx="3538197" cy="34004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тюльпан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6248" y="3000372"/>
            <a:ext cx="4517450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бритье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143372" y="214290"/>
            <a:ext cx="3571900" cy="23812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укла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3143248"/>
            <a:ext cx="3286148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тучи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00364" y="214290"/>
            <a:ext cx="3857652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билетик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000496" y="2857496"/>
            <a:ext cx="4401506" cy="33011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800" b="1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4800" b="1" dirty="0" smtClean="0">
                <a:solidFill>
                  <a:schemeClr val="bg1"/>
                </a:solidFill>
              </a:rPr>
              <a:t>2 раунд 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chemeClr val="bg1"/>
                </a:solidFill>
              </a:rPr>
              <a:t>“Два </a:t>
            </a:r>
            <a:r>
              <a:rPr lang="ru-RU" sz="4800" b="1" dirty="0">
                <a:solidFill>
                  <a:schemeClr val="bg1"/>
                </a:solidFill>
              </a:rPr>
              <a:t>в одном</a:t>
            </a:r>
            <a:r>
              <a:rPr lang="ru-RU" sz="4800" b="1" dirty="0" smtClean="0">
                <a:solidFill>
                  <a:schemeClr val="bg1"/>
                </a:solidFill>
              </a:rPr>
              <a:t>” 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sz="8900" b="1" dirty="0" smtClean="0">
                <a:solidFill>
                  <a:schemeClr val="bg1"/>
                </a:solidFill>
              </a:rPr>
              <a:t>?</a:t>
            </a:r>
            <a:endParaRPr lang="ru-RU" sz="8900" dirty="0"/>
          </a:p>
        </p:txBody>
      </p:sp>
      <p:pic>
        <p:nvPicPr>
          <p:cNvPr id="4" name="Содержимое 3" descr="download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143108" y="1714488"/>
            <a:ext cx="4786346" cy="47863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</TotalTime>
  <Words>67</Words>
  <Application>Microsoft Office PowerPoint</Application>
  <PresentationFormat>Экран (4:3)</PresentationFormat>
  <Paragraphs>36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 ?</vt:lpstr>
      <vt:lpstr>Слайд 10</vt:lpstr>
      <vt:lpstr> ? </vt:lpstr>
      <vt:lpstr>Слайд 12</vt:lpstr>
      <vt:lpstr>?</vt:lpstr>
      <vt:lpstr>Слайд 14</vt:lpstr>
      <vt:lpstr>Слайд 15</vt:lpstr>
      <vt:lpstr>“Формула всего” </vt:lpstr>
      <vt:lpstr> “Формула всего”  </vt:lpstr>
      <vt:lpstr>  “Формула всего”   </vt:lpstr>
      <vt:lpstr>     + </vt:lpstr>
      <vt:lpstr>“Формула всего” </vt:lpstr>
      <vt:lpstr>      4 раунд “Киноребусы”. </vt:lpstr>
      <vt:lpstr>    </vt:lpstr>
      <vt:lpstr>Слайд 23</vt:lpstr>
      <vt:lpstr>Слайд 24</vt:lpstr>
      <vt:lpstr>    «Гарри Поттер»</vt:lpstr>
      <vt:lpstr>Слайд 26</vt:lpstr>
      <vt:lpstr>Слайд 27</vt:lpstr>
      <vt:lpstr>Слайд 28</vt:lpstr>
      <vt:lpstr>Слайд 29</vt:lpstr>
      <vt:lpstr>       5 раунд “Чего то не хватает?!”</vt:lpstr>
      <vt:lpstr>Чего не хватает ?</vt:lpstr>
      <vt:lpstr>Чего не хватает?</vt:lpstr>
      <vt:lpstr>Чего не хватает?</vt:lpstr>
      <vt:lpstr>Чего не хватает?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29</cp:revision>
  <dcterms:created xsi:type="dcterms:W3CDTF">2023-04-24T10:59:57Z</dcterms:created>
  <dcterms:modified xsi:type="dcterms:W3CDTF">2023-06-02T09:07:45Z</dcterms:modified>
</cp:coreProperties>
</file>