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6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7" d="100"/>
          <a:sy n="57" d="100"/>
        </p:scale>
        <p:origin x="-115" y="-26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82762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dirty="0"/>
              <a:t>6/2/2023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dirty="0"/>
              <a:t>6/2/2023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dirty="0"/>
              <a:t>6/2/2023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dirty="0"/>
              <a:t>6/2/2023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B6F927C-B73E-4F9D-ADFE-F6E23BD7CEE8}" type="datetimeFigureOut">
              <a:rPr lang="en-US" dirty="0"/>
              <a:t>6/2/2023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dirty="0"/>
              <a:t>6/2/2023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dirty="0"/>
              <a:t>6/2/2023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dirty="0"/>
              <a:t>6/2/2023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dirty="0"/>
              <a:t>6/2/2023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dirty="0"/>
              <a:t>6/2/2023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27B8E45F-652B-4E89-8925-000B0AB8FD98}" type="datetimeFigureOut">
              <a:rPr lang="en-US" dirty="0"/>
              <a:t>6/2/2023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dirty="0"/>
              <a:t>6/2/2023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1560" y="1344766"/>
            <a:ext cx="9966960" cy="3035808"/>
          </a:xfrm>
        </p:spPr>
        <p:txBody>
          <a:bodyPr/>
          <a:lstStyle/>
          <a:p>
            <a:r>
              <a:rPr lang="ru-RU" dirty="0" smtClean="0"/>
              <a:t>МАКЕТ ПАРКА АТТРАКЦИОНОВ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33115" y="4380574"/>
            <a:ext cx="6357033" cy="247742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Выполнили:</a:t>
            </a:r>
          </a:p>
          <a:p>
            <a:r>
              <a:rPr lang="ru-RU" dirty="0" err="1" smtClean="0"/>
              <a:t>Гагаринов</a:t>
            </a:r>
            <a:r>
              <a:rPr lang="ru-RU" dirty="0" smtClean="0"/>
              <a:t> Артем </a:t>
            </a:r>
          </a:p>
          <a:p>
            <a:r>
              <a:rPr lang="ru-RU" dirty="0" smtClean="0"/>
              <a:t>Кондрашов Никита</a:t>
            </a:r>
          </a:p>
          <a:p>
            <a:endParaRPr lang="ru-RU" dirty="0"/>
          </a:p>
          <a:p>
            <a:r>
              <a:rPr lang="ru-RU" dirty="0"/>
              <a:t>п</a:t>
            </a:r>
            <a:r>
              <a:rPr lang="ru-RU" dirty="0" smtClean="0"/>
              <a:t>едагог:</a:t>
            </a:r>
          </a:p>
          <a:p>
            <a:r>
              <a:rPr lang="ru-RU" dirty="0" smtClean="0"/>
              <a:t>Назарова Светлана </a:t>
            </a:r>
            <a:r>
              <a:rPr lang="ru-RU" dirty="0" err="1" smtClean="0"/>
              <a:t>Владмировна</a:t>
            </a: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829755" y="437136"/>
            <a:ext cx="84105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Структурное подразделение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«Детский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технопарк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«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Кванториум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» 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г. Омутнинске КОГОАУ ДО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«Центр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технического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творчества»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33115" y="3749943"/>
            <a:ext cx="48773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(СОВМЕСТНО С ПРОМДИЗАЙН КВАНТУМОМ)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999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1491" y="1865035"/>
            <a:ext cx="11200688" cy="11516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Построить макет парка </a:t>
            </a:r>
            <a:r>
              <a:rPr lang="ru-RU" sz="3200" b="1" dirty="0" err="1" smtClean="0"/>
              <a:t>атракционов</a:t>
            </a:r>
            <a:endParaRPr lang="ru-RU" sz="32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149" y="2635542"/>
            <a:ext cx="7102979" cy="4040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62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/>
              <a:t>Создать 3</a:t>
            </a:r>
            <a:r>
              <a:rPr lang="en-US" b="1" dirty="0"/>
              <a:t>D </a:t>
            </a:r>
            <a:r>
              <a:rPr lang="ru-RU" b="1" dirty="0"/>
              <a:t>модели каруселей</a:t>
            </a:r>
          </a:p>
          <a:p>
            <a:pPr lvl="0"/>
            <a:r>
              <a:rPr lang="ru-RU" b="1" dirty="0"/>
              <a:t>Напечатать карусели</a:t>
            </a:r>
          </a:p>
          <a:p>
            <a:pPr lvl="0"/>
            <a:r>
              <a:rPr lang="ru-RU" b="1" dirty="0"/>
              <a:t>Добавить датчики в макет, для автоматизации каруселей</a:t>
            </a:r>
          </a:p>
          <a:p>
            <a:pPr lvl="0"/>
            <a:r>
              <a:rPr lang="ru-RU" b="1" dirty="0"/>
              <a:t>Запрограммировать </a:t>
            </a:r>
            <a:r>
              <a:rPr lang="en-US" b="1" dirty="0"/>
              <a:t>Arduino</a:t>
            </a:r>
            <a:endParaRPr lang="ru-RU" b="1" dirty="0"/>
          </a:p>
          <a:p>
            <a:pPr lvl="0"/>
            <a:r>
              <a:rPr lang="ru-RU" b="1" dirty="0"/>
              <a:t>Проверить работоспособность</a:t>
            </a:r>
          </a:p>
          <a:p>
            <a:pPr lvl="0"/>
            <a:r>
              <a:rPr lang="ru-RU" b="1" dirty="0"/>
              <a:t>Защита проекта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789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8149" y="629909"/>
            <a:ext cx="6257107" cy="1609344"/>
          </a:xfrm>
        </p:spPr>
        <p:txBody>
          <a:bodyPr/>
          <a:lstStyle/>
          <a:p>
            <a:r>
              <a:rPr lang="en-US" dirty="0" smtClean="0"/>
              <a:t>SWOT</a:t>
            </a:r>
            <a:r>
              <a:rPr lang="ru-RU" dirty="0" smtClean="0"/>
              <a:t>-АНАЛИЗ</a:t>
            </a:r>
            <a:endParaRPr lang="ru-RU" dirty="0"/>
          </a:p>
        </p:txBody>
      </p:sp>
      <p:graphicFrame>
        <p:nvGraphicFramePr>
          <p:cNvPr id="16" name="Объект 1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7437195"/>
              </p:ext>
            </p:extLst>
          </p:nvPr>
        </p:nvGraphicFramePr>
        <p:xfrm>
          <a:off x="2826255" y="2411962"/>
          <a:ext cx="7413299" cy="29352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93222">
                  <a:extLst>
                    <a:ext uri="{9D8B030D-6E8A-4147-A177-3AD203B41FA5}">
                      <a16:colId xmlns="" xmlns:a16="http://schemas.microsoft.com/office/drawing/2014/main" val="2593923993"/>
                    </a:ext>
                  </a:extLst>
                </a:gridCol>
                <a:gridCol w="3820077">
                  <a:extLst>
                    <a:ext uri="{9D8B030D-6E8A-4147-A177-3AD203B41FA5}">
                      <a16:colId xmlns="" xmlns:a16="http://schemas.microsoft.com/office/drawing/2014/main" val="36277507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Внутренние факторы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Внешние факторы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7934966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Сильные стороны</a:t>
                      </a: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Низ карусели</a:t>
                      </a: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 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Возможности</a:t>
                      </a: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Добавить больше мест на карусели</a:t>
                      </a: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6212884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Слабые стороны</a:t>
                      </a: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Можно будет сломать карусель</a:t>
                      </a: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 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Угрозы</a:t>
                      </a: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Без электричества она крутиться не будет</a:t>
                      </a: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 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648600113"/>
                  </a:ext>
                </a:extLst>
              </a:tr>
            </a:tbl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>
            <a:off x="5731381" y="2093975"/>
            <a:ext cx="3646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63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0506791"/>
              </p:ext>
            </p:extLst>
          </p:nvPr>
        </p:nvGraphicFramePr>
        <p:xfrm>
          <a:off x="487110" y="1204956"/>
          <a:ext cx="10810430" cy="49735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7832">
                  <a:extLst>
                    <a:ext uri="{9D8B030D-6E8A-4147-A177-3AD203B41FA5}">
                      <a16:colId xmlns="" xmlns:a16="http://schemas.microsoft.com/office/drawing/2014/main" val="629996119"/>
                    </a:ext>
                  </a:extLst>
                </a:gridCol>
                <a:gridCol w="6514280">
                  <a:extLst>
                    <a:ext uri="{9D8B030D-6E8A-4147-A177-3AD203B41FA5}">
                      <a16:colId xmlns="" xmlns:a16="http://schemas.microsoft.com/office/drawing/2014/main" val="3818943951"/>
                    </a:ext>
                  </a:extLst>
                </a:gridCol>
                <a:gridCol w="3418318">
                  <a:extLst>
                    <a:ext uri="{9D8B030D-6E8A-4147-A177-3AD203B41FA5}">
                      <a16:colId xmlns="" xmlns:a16="http://schemas.microsoft.com/office/drawing/2014/main" val="2445444579"/>
                    </a:ext>
                  </a:extLst>
                </a:gridCol>
              </a:tblGrid>
              <a:tr h="201386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56" marR="57956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Вопросы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56" marR="57956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Ответ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56" marR="57956" marT="0" marB="0"/>
                </a:tc>
                <a:extLst>
                  <a:ext uri="{0D108BD9-81ED-4DB2-BD59-A6C34878D82A}">
                    <a16:rowId xmlns="" xmlns:a16="http://schemas.microsoft.com/office/drawing/2014/main" val="4242505408"/>
                  </a:ext>
                </a:extLst>
              </a:tr>
              <a:tr h="806910">
                <a:tc>
                  <a:txBody>
                    <a:bodyPr/>
                    <a:lstStyle/>
                    <a:p>
                      <a:pPr marL="182563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56" marR="57956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Есть ли точное выражение того, именно должно быть получено в итоге реализации проекта?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56" marR="57956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да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56" marR="57956" marT="0" marB="0"/>
                </a:tc>
                <a:extLst>
                  <a:ext uri="{0D108BD9-81ED-4DB2-BD59-A6C34878D82A}">
                    <a16:rowId xmlns="" xmlns:a16="http://schemas.microsoft.com/office/drawing/2014/main" val="2152252366"/>
                  </a:ext>
                </a:extLst>
              </a:tr>
              <a:tr h="806910">
                <a:tc>
                  <a:txBody>
                    <a:bodyPr/>
                    <a:lstStyle/>
                    <a:p>
                      <a:pPr marL="457200" indent="-274638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56" marR="57956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Сможем ли мы увидеть и измерить результаты проекта в целом и его отдельных частей?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56" marR="57956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да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56" marR="57956" marT="0" marB="0"/>
                </a:tc>
                <a:extLst>
                  <a:ext uri="{0D108BD9-81ED-4DB2-BD59-A6C34878D82A}">
                    <a16:rowId xmlns="" xmlns:a16="http://schemas.microsoft.com/office/drawing/2014/main" val="984791392"/>
                  </a:ext>
                </a:extLst>
              </a:tr>
              <a:tr h="1011206">
                <a:tc>
                  <a:txBody>
                    <a:bodyPr/>
                    <a:lstStyle/>
                    <a:p>
                      <a:pPr marL="457200" indent="-274638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56" marR="57956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Реальна ли поставленная цель? Возможно ли достижение заявленной цели с учётом имеющихся ресурсом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56" marR="57956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да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56" marR="57956" marT="0" marB="0"/>
                </a:tc>
                <a:extLst>
                  <a:ext uri="{0D108BD9-81ED-4DB2-BD59-A6C34878D82A}">
                    <a16:rowId xmlns="" xmlns:a16="http://schemas.microsoft.com/office/drawing/2014/main" val="3397752110"/>
                  </a:ext>
                </a:extLst>
              </a:tr>
              <a:tr h="1215502">
                <a:tc>
                  <a:txBody>
                    <a:bodyPr/>
                    <a:lstStyle/>
                    <a:p>
                      <a:pPr marL="457200" indent="-274638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R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56" marR="57956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Какая польза и выгода будет получена в результате достижения цели для команды или иным заинтересованным лицам?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56" marR="57956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Люди могут развлекаться больше</a:t>
                      </a: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 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56" marR="57956" marT="0" marB="0"/>
                </a:tc>
                <a:extLst>
                  <a:ext uri="{0D108BD9-81ED-4DB2-BD59-A6C34878D82A}">
                    <a16:rowId xmlns="" xmlns:a16="http://schemas.microsoft.com/office/drawing/2014/main" val="3084466107"/>
                  </a:ext>
                </a:extLst>
              </a:tr>
              <a:tr h="806910">
                <a:tc>
                  <a:txBody>
                    <a:bodyPr/>
                    <a:lstStyle/>
                    <a:p>
                      <a:pPr marL="457200" indent="-274638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56" marR="57956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Какое время отведено на достижение данной цели? Достаточно ли выделенного времени?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56" marR="57956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4 месяца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56" marR="57956" marT="0" marB="0"/>
                </a:tc>
                <a:extLst>
                  <a:ext uri="{0D108BD9-81ED-4DB2-BD59-A6C34878D82A}">
                    <a16:rowId xmlns="" xmlns:a16="http://schemas.microsoft.com/office/drawing/2014/main" val="978499633"/>
                  </a:ext>
                </a:extLst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864464" y="0"/>
            <a:ext cx="3955079" cy="1386896"/>
          </a:xfrm>
        </p:spPr>
        <p:txBody>
          <a:bodyPr/>
          <a:lstStyle/>
          <a:p>
            <a:r>
              <a:rPr lang="en-US" dirty="0" smtClean="0"/>
              <a:t>SMART-</a:t>
            </a:r>
            <a:r>
              <a:rPr lang="ru-RU" dirty="0" smtClean="0"/>
              <a:t>ТЕСТ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686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270" y="327878"/>
            <a:ext cx="10058400" cy="1609344"/>
          </a:xfrm>
        </p:spPr>
        <p:txBody>
          <a:bodyPr/>
          <a:lstStyle/>
          <a:p>
            <a:r>
              <a:rPr lang="ru-RU" dirty="0" smtClean="0"/>
              <a:t>ПРИОД ВЫПОЛНЕНИЯ ПРОЕКТА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3702974"/>
              </p:ext>
            </p:extLst>
          </p:nvPr>
        </p:nvGraphicFramePr>
        <p:xfrm>
          <a:off x="2648538" y="1777042"/>
          <a:ext cx="5807117" cy="43552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34069">
                  <a:extLst>
                    <a:ext uri="{9D8B030D-6E8A-4147-A177-3AD203B41FA5}">
                      <a16:colId xmlns="" xmlns:a16="http://schemas.microsoft.com/office/drawing/2014/main" val="1125221692"/>
                    </a:ext>
                  </a:extLst>
                </a:gridCol>
                <a:gridCol w="2873048">
                  <a:extLst>
                    <a:ext uri="{9D8B030D-6E8A-4147-A177-3AD203B41FA5}">
                      <a16:colId xmlns="" xmlns:a16="http://schemas.microsoft.com/office/drawing/2014/main" val="1159142655"/>
                    </a:ext>
                  </a:extLst>
                </a:gridCol>
              </a:tblGrid>
              <a:tr h="767750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Этап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Дата достижения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1082655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74638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Выбор </a:t>
                      </a:r>
                      <a:r>
                        <a:rPr lang="ru-RU" sz="2000" b="1" dirty="0">
                          <a:effectLst/>
                        </a:rPr>
                        <a:t>темы и </a:t>
                      </a:r>
                      <a:r>
                        <a:rPr lang="ru-RU" sz="2000" b="1" dirty="0" smtClean="0">
                          <a:effectLst/>
                        </a:rPr>
                        <a:t>      постановка </a:t>
                      </a:r>
                      <a:r>
                        <a:rPr lang="ru-RU" sz="2000" b="1" dirty="0">
                          <a:effectLst/>
                        </a:rPr>
                        <a:t>цели проекта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Декабрь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6548808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74638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Этап поиска информации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Январь-Февраль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6905034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74638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Написание программы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Март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6532847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74638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Тестирование и отладка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Апрель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5531610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74638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Презентация и защита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Май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9968818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669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выполнения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93" y="1757129"/>
            <a:ext cx="3200760" cy="36050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161" y="1757129"/>
            <a:ext cx="4163127" cy="36050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979" y="1456401"/>
            <a:ext cx="3762787" cy="40299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0498" y="5486400"/>
            <a:ext cx="2173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Колесо обозрения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766868" y="5574661"/>
            <a:ext cx="2173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Карусель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382000" y="5671066"/>
            <a:ext cx="2173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Вьюга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0660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76" y="766483"/>
            <a:ext cx="11967382" cy="5365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787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1560" y="1344766"/>
            <a:ext cx="9966960" cy="3035808"/>
          </a:xfrm>
        </p:spPr>
        <p:txBody>
          <a:bodyPr/>
          <a:lstStyle/>
          <a:p>
            <a:r>
              <a:rPr lang="ru-RU" dirty="0" smtClean="0"/>
              <a:t>МАКЕТ ПАРКА АТТРАКЦИОНОВ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33115" y="4380574"/>
            <a:ext cx="6357033" cy="2477426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Выполнили:</a:t>
            </a:r>
          </a:p>
          <a:p>
            <a:r>
              <a:rPr lang="ru-RU" dirty="0" err="1" smtClean="0"/>
              <a:t>Гагаринов</a:t>
            </a:r>
            <a:r>
              <a:rPr lang="ru-RU" dirty="0" smtClean="0"/>
              <a:t> Артем </a:t>
            </a:r>
          </a:p>
          <a:p>
            <a:r>
              <a:rPr lang="ru-RU" dirty="0" smtClean="0"/>
              <a:t>Кондрашов Никита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29755" y="437136"/>
            <a:ext cx="84105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Структурное подразделение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«Детский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технопарк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«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Кванториум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» 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г. Омутнинске КОГОАУ ДО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«Центр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технического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творчества»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33115" y="3749943"/>
            <a:ext cx="48773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(СОВМЕСТНО С ПРОМДИЗАЙН КВАНТУМОМ)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55819" t="36375" r="25000" b="28892"/>
          <a:stretch/>
        </p:blipFill>
        <p:spPr>
          <a:xfrm>
            <a:off x="8910225" y="3621157"/>
            <a:ext cx="2226740" cy="2268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02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Wood Type">
      <a:dk1>
        <a:sysClr val="windowText" lastClr="000000"/>
      </a:dk1>
      <a:lt1>
        <a:sysClr val="window" lastClr="FFFFFF"/>
      </a:lt1>
      <a:dk2>
        <a:srgbClr val="84ACB6"/>
      </a:dk2>
      <a:lt2>
        <a:srgbClr val="EBE9DD"/>
      </a:lt2>
      <a:accent1>
        <a:srgbClr val="6F8183"/>
      </a:accent1>
      <a:accent2>
        <a:srgbClr val="967E96"/>
      </a:accent2>
      <a:accent3>
        <a:srgbClr val="CCC893"/>
      </a:accent3>
      <a:accent4>
        <a:srgbClr val="A54D74"/>
      </a:accent4>
      <a:accent5>
        <a:srgbClr val="949C6B"/>
      </a:accent5>
      <a:accent6>
        <a:srgbClr val="766A50"/>
      </a:accent6>
      <a:hlink>
        <a:srgbClr val="CC6600"/>
      </a:hlink>
      <a:folHlink>
        <a:srgbClr val="777777"/>
      </a:folHlink>
    </a:clrScheme>
    <a:fontScheme name="Wood Typ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ood Type" id="{7ACABC62-BF99-48CF-A9DC-4DB89C7B13DC}" vid="{8E89CD47-BF55-4DDE-B823-2283AA7E76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224</TotalTime>
  <Words>235</Words>
  <Application>Microsoft Office PowerPoint</Application>
  <PresentationFormat>Произвольный</PresentationFormat>
  <Paragraphs>76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Дерево</vt:lpstr>
      <vt:lpstr>МАКЕТ ПАРКА АТТРАКЦИОНОВ</vt:lpstr>
      <vt:lpstr>ЦЕЛЬ:</vt:lpstr>
      <vt:lpstr>ЗАДАЧИ:</vt:lpstr>
      <vt:lpstr>SWOT-АНАЛИЗ</vt:lpstr>
      <vt:lpstr>SMART-ТЕСТ</vt:lpstr>
      <vt:lpstr>ПРИОД ВЫПОЛНЕНИЯ ПРОЕКТА</vt:lpstr>
      <vt:lpstr>Этапы выполнения</vt:lpstr>
      <vt:lpstr>Презентация PowerPoint</vt:lpstr>
      <vt:lpstr>МАКЕТ ПАРКА АТТРАКЦИОНОВ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Макет парка аттракционов</dc:title>
  <dc:creator>uchenik</dc:creator>
  <cp:lastModifiedBy>DNS</cp:lastModifiedBy>
  <cp:revision>18</cp:revision>
  <dcterms:created xsi:type="dcterms:W3CDTF">2023-05-16T05:15:49Z</dcterms:created>
  <dcterms:modified xsi:type="dcterms:W3CDTF">2023-06-02T07:37:36Z</dcterms:modified>
</cp:coreProperties>
</file>