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E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7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835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08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51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8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70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0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83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472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59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8DE5F-0CE5-4D0F-BD0A-2C4EAF1D57A1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B7F5C-28E6-4C0B-A329-B1F6E4168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71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-35324" y="-51907"/>
            <a:ext cx="3977596" cy="1673673"/>
          </a:xfrm>
          <a:custGeom>
            <a:avLst/>
            <a:gdLst>
              <a:gd name="connsiteX0" fmla="*/ 43950 w 3977596"/>
              <a:gd name="connsiteY0" fmla="*/ 43281 h 1673673"/>
              <a:gd name="connsiteX1" fmla="*/ 35324 w 3977596"/>
              <a:gd name="connsiteY1" fmla="*/ 595371 h 1673673"/>
              <a:gd name="connsiteX2" fmla="*/ 26698 w 3977596"/>
              <a:gd name="connsiteY2" fmla="*/ 664382 h 1673673"/>
              <a:gd name="connsiteX3" fmla="*/ 18071 w 3977596"/>
              <a:gd name="connsiteY3" fmla="*/ 819658 h 1673673"/>
              <a:gd name="connsiteX4" fmla="*/ 26698 w 3977596"/>
              <a:gd name="connsiteY4" fmla="*/ 1242352 h 1673673"/>
              <a:gd name="connsiteX5" fmla="*/ 43950 w 3977596"/>
              <a:gd name="connsiteY5" fmla="*/ 1268232 h 1673673"/>
              <a:gd name="connsiteX6" fmla="*/ 52577 w 3977596"/>
              <a:gd name="connsiteY6" fmla="*/ 1294111 h 1673673"/>
              <a:gd name="connsiteX7" fmla="*/ 78456 w 3977596"/>
              <a:gd name="connsiteY7" fmla="*/ 1311364 h 1673673"/>
              <a:gd name="connsiteX8" fmla="*/ 95709 w 3977596"/>
              <a:gd name="connsiteY8" fmla="*/ 1345869 h 1673673"/>
              <a:gd name="connsiteX9" fmla="*/ 104335 w 3977596"/>
              <a:gd name="connsiteY9" fmla="*/ 1371749 h 1673673"/>
              <a:gd name="connsiteX10" fmla="*/ 121588 w 3977596"/>
              <a:gd name="connsiteY10" fmla="*/ 1397628 h 1673673"/>
              <a:gd name="connsiteX11" fmla="*/ 130215 w 3977596"/>
              <a:gd name="connsiteY11" fmla="*/ 1423507 h 1673673"/>
              <a:gd name="connsiteX12" fmla="*/ 181973 w 3977596"/>
              <a:gd name="connsiteY12" fmla="*/ 1440760 h 1673673"/>
              <a:gd name="connsiteX13" fmla="*/ 216479 w 3977596"/>
              <a:gd name="connsiteY13" fmla="*/ 1492518 h 1673673"/>
              <a:gd name="connsiteX14" fmla="*/ 268237 w 3977596"/>
              <a:gd name="connsiteY14" fmla="*/ 1509771 h 1673673"/>
              <a:gd name="connsiteX15" fmla="*/ 294116 w 3977596"/>
              <a:gd name="connsiteY15" fmla="*/ 1518398 h 1673673"/>
              <a:gd name="connsiteX16" fmla="*/ 345875 w 3977596"/>
              <a:gd name="connsiteY16" fmla="*/ 1544277 h 1673673"/>
              <a:gd name="connsiteX17" fmla="*/ 475271 w 3977596"/>
              <a:gd name="connsiteY17" fmla="*/ 1570156 h 1673673"/>
              <a:gd name="connsiteX18" fmla="*/ 535656 w 3977596"/>
              <a:gd name="connsiteY18" fmla="*/ 1587409 h 1673673"/>
              <a:gd name="connsiteX19" fmla="*/ 561535 w 3977596"/>
              <a:gd name="connsiteY19" fmla="*/ 1596035 h 1673673"/>
              <a:gd name="connsiteX20" fmla="*/ 647799 w 3977596"/>
              <a:gd name="connsiteY20" fmla="*/ 1621915 h 1673673"/>
              <a:gd name="connsiteX21" fmla="*/ 725437 w 3977596"/>
              <a:gd name="connsiteY21" fmla="*/ 1647794 h 1673673"/>
              <a:gd name="connsiteX22" fmla="*/ 759943 w 3977596"/>
              <a:gd name="connsiteY22" fmla="*/ 1656420 h 1673673"/>
              <a:gd name="connsiteX23" fmla="*/ 811701 w 3977596"/>
              <a:gd name="connsiteY23" fmla="*/ 1673673 h 1673673"/>
              <a:gd name="connsiteX24" fmla="*/ 1329286 w 3977596"/>
              <a:gd name="connsiteY24" fmla="*/ 1656420 h 1673673"/>
              <a:gd name="connsiteX25" fmla="*/ 1372418 w 3977596"/>
              <a:gd name="connsiteY25" fmla="*/ 1647794 h 1673673"/>
              <a:gd name="connsiteX26" fmla="*/ 1450056 w 3977596"/>
              <a:gd name="connsiteY26" fmla="*/ 1630541 h 1673673"/>
              <a:gd name="connsiteX27" fmla="*/ 1475935 w 3977596"/>
              <a:gd name="connsiteY27" fmla="*/ 1613288 h 1673673"/>
              <a:gd name="connsiteX28" fmla="*/ 1527694 w 3977596"/>
              <a:gd name="connsiteY28" fmla="*/ 1596035 h 1673673"/>
              <a:gd name="connsiteX29" fmla="*/ 1579452 w 3977596"/>
              <a:gd name="connsiteY29" fmla="*/ 1561530 h 1673673"/>
              <a:gd name="connsiteX30" fmla="*/ 1665716 w 3977596"/>
              <a:gd name="connsiteY30" fmla="*/ 1535650 h 1673673"/>
              <a:gd name="connsiteX31" fmla="*/ 1743354 w 3977596"/>
              <a:gd name="connsiteY31" fmla="*/ 1492518 h 1673673"/>
              <a:gd name="connsiteX32" fmla="*/ 1777860 w 3977596"/>
              <a:gd name="connsiteY32" fmla="*/ 1483892 h 1673673"/>
              <a:gd name="connsiteX33" fmla="*/ 1803739 w 3977596"/>
              <a:gd name="connsiteY33" fmla="*/ 1466639 h 1673673"/>
              <a:gd name="connsiteX34" fmla="*/ 1864124 w 3977596"/>
              <a:gd name="connsiteY34" fmla="*/ 1449386 h 1673673"/>
              <a:gd name="connsiteX35" fmla="*/ 1941762 w 3977596"/>
              <a:gd name="connsiteY35" fmla="*/ 1432133 h 1673673"/>
              <a:gd name="connsiteX36" fmla="*/ 1984894 w 3977596"/>
              <a:gd name="connsiteY36" fmla="*/ 1423507 h 1673673"/>
              <a:gd name="connsiteX37" fmla="*/ 2131543 w 3977596"/>
              <a:gd name="connsiteY37" fmla="*/ 1414881 h 1673673"/>
              <a:gd name="connsiteX38" fmla="*/ 2174675 w 3977596"/>
              <a:gd name="connsiteY38" fmla="*/ 1406254 h 1673673"/>
              <a:gd name="connsiteX39" fmla="*/ 2200554 w 3977596"/>
              <a:gd name="connsiteY39" fmla="*/ 1389001 h 1673673"/>
              <a:gd name="connsiteX40" fmla="*/ 2269566 w 3977596"/>
              <a:gd name="connsiteY40" fmla="*/ 1371749 h 1673673"/>
              <a:gd name="connsiteX41" fmla="*/ 2312698 w 3977596"/>
              <a:gd name="connsiteY41" fmla="*/ 1354496 h 1673673"/>
              <a:gd name="connsiteX42" fmla="*/ 2347203 w 3977596"/>
              <a:gd name="connsiteY42" fmla="*/ 1345869 h 1673673"/>
              <a:gd name="connsiteX43" fmla="*/ 2373082 w 3977596"/>
              <a:gd name="connsiteY43" fmla="*/ 1337243 h 1673673"/>
              <a:gd name="connsiteX44" fmla="*/ 2398962 w 3977596"/>
              <a:gd name="connsiteY44" fmla="*/ 1311364 h 1673673"/>
              <a:gd name="connsiteX45" fmla="*/ 2442094 w 3977596"/>
              <a:gd name="connsiteY45" fmla="*/ 1302737 h 1673673"/>
              <a:gd name="connsiteX46" fmla="*/ 2467973 w 3977596"/>
              <a:gd name="connsiteY46" fmla="*/ 1294111 h 1673673"/>
              <a:gd name="connsiteX47" fmla="*/ 2545611 w 3977596"/>
              <a:gd name="connsiteY47" fmla="*/ 1259605 h 1673673"/>
              <a:gd name="connsiteX48" fmla="*/ 2597369 w 3977596"/>
              <a:gd name="connsiteY48" fmla="*/ 1242352 h 1673673"/>
              <a:gd name="connsiteX49" fmla="*/ 2623249 w 3977596"/>
              <a:gd name="connsiteY49" fmla="*/ 1233726 h 1673673"/>
              <a:gd name="connsiteX50" fmla="*/ 2856162 w 3977596"/>
              <a:gd name="connsiteY50" fmla="*/ 1216473 h 1673673"/>
              <a:gd name="connsiteX51" fmla="*/ 3037316 w 3977596"/>
              <a:gd name="connsiteY51" fmla="*/ 1181967 h 1673673"/>
              <a:gd name="connsiteX52" fmla="*/ 3123581 w 3977596"/>
              <a:gd name="connsiteY52" fmla="*/ 1147462 h 1673673"/>
              <a:gd name="connsiteX53" fmla="*/ 3175339 w 3977596"/>
              <a:gd name="connsiteY53" fmla="*/ 1130209 h 1673673"/>
              <a:gd name="connsiteX54" fmla="*/ 3201218 w 3977596"/>
              <a:gd name="connsiteY54" fmla="*/ 1121582 h 1673673"/>
              <a:gd name="connsiteX55" fmla="*/ 3278856 w 3977596"/>
              <a:gd name="connsiteY55" fmla="*/ 1069824 h 1673673"/>
              <a:gd name="connsiteX56" fmla="*/ 3304735 w 3977596"/>
              <a:gd name="connsiteY56" fmla="*/ 1052571 h 1673673"/>
              <a:gd name="connsiteX57" fmla="*/ 3330615 w 3977596"/>
              <a:gd name="connsiteY57" fmla="*/ 1043945 h 1673673"/>
              <a:gd name="connsiteX58" fmla="*/ 3373747 w 3977596"/>
              <a:gd name="connsiteY58" fmla="*/ 1000813 h 1673673"/>
              <a:gd name="connsiteX59" fmla="*/ 3390999 w 3977596"/>
              <a:gd name="connsiteY59" fmla="*/ 974933 h 1673673"/>
              <a:gd name="connsiteX60" fmla="*/ 3442758 w 3977596"/>
              <a:gd name="connsiteY60" fmla="*/ 949054 h 1673673"/>
              <a:gd name="connsiteX61" fmla="*/ 3503143 w 3977596"/>
              <a:gd name="connsiteY61" fmla="*/ 880043 h 1673673"/>
              <a:gd name="connsiteX62" fmla="*/ 3520396 w 3977596"/>
              <a:gd name="connsiteY62" fmla="*/ 854164 h 1673673"/>
              <a:gd name="connsiteX63" fmla="*/ 3580781 w 3977596"/>
              <a:gd name="connsiteY63" fmla="*/ 819658 h 1673673"/>
              <a:gd name="connsiteX64" fmla="*/ 3632539 w 3977596"/>
              <a:gd name="connsiteY64" fmla="*/ 776526 h 1673673"/>
              <a:gd name="connsiteX65" fmla="*/ 3692924 w 3977596"/>
              <a:gd name="connsiteY65" fmla="*/ 724767 h 1673673"/>
              <a:gd name="connsiteX66" fmla="*/ 3744682 w 3977596"/>
              <a:gd name="connsiteY66" fmla="*/ 690262 h 1673673"/>
              <a:gd name="connsiteX67" fmla="*/ 3753309 w 3977596"/>
              <a:gd name="connsiteY67" fmla="*/ 664382 h 1673673"/>
              <a:gd name="connsiteX68" fmla="*/ 3779188 w 3977596"/>
              <a:gd name="connsiteY68" fmla="*/ 647130 h 1673673"/>
              <a:gd name="connsiteX69" fmla="*/ 3822320 w 3977596"/>
              <a:gd name="connsiteY69" fmla="*/ 578118 h 1673673"/>
              <a:gd name="connsiteX70" fmla="*/ 3830947 w 3977596"/>
              <a:gd name="connsiteY70" fmla="*/ 543613 h 1673673"/>
              <a:gd name="connsiteX71" fmla="*/ 3856826 w 3977596"/>
              <a:gd name="connsiteY71" fmla="*/ 526360 h 1673673"/>
              <a:gd name="connsiteX72" fmla="*/ 3874079 w 3977596"/>
              <a:gd name="connsiteY72" fmla="*/ 500481 h 1673673"/>
              <a:gd name="connsiteX73" fmla="*/ 3917211 w 3977596"/>
              <a:gd name="connsiteY73" fmla="*/ 422843 h 1673673"/>
              <a:gd name="connsiteX74" fmla="*/ 3934464 w 3977596"/>
              <a:gd name="connsiteY74" fmla="*/ 396964 h 1673673"/>
              <a:gd name="connsiteX75" fmla="*/ 3951716 w 3977596"/>
              <a:gd name="connsiteY75" fmla="*/ 258941 h 1673673"/>
              <a:gd name="connsiteX76" fmla="*/ 3968969 w 3977596"/>
              <a:gd name="connsiteY76" fmla="*/ 224435 h 1673673"/>
              <a:gd name="connsiteX77" fmla="*/ 3977596 w 3977596"/>
              <a:gd name="connsiteY77" fmla="*/ 198556 h 1673673"/>
              <a:gd name="connsiteX78" fmla="*/ 3968969 w 3977596"/>
              <a:gd name="connsiteY78" fmla="*/ 86413 h 1673673"/>
              <a:gd name="connsiteX79" fmla="*/ 3943090 w 3977596"/>
              <a:gd name="connsiteY79" fmla="*/ 69160 h 1673673"/>
              <a:gd name="connsiteX80" fmla="*/ 3822320 w 3977596"/>
              <a:gd name="connsiteY80" fmla="*/ 60533 h 1673673"/>
              <a:gd name="connsiteX81" fmla="*/ 3761935 w 3977596"/>
              <a:gd name="connsiteY81" fmla="*/ 34654 h 1673673"/>
              <a:gd name="connsiteX82" fmla="*/ 3675671 w 3977596"/>
              <a:gd name="connsiteY82" fmla="*/ 8775 h 1673673"/>
              <a:gd name="connsiteX83" fmla="*/ 3278856 w 3977596"/>
              <a:gd name="connsiteY83" fmla="*/ 26028 h 1673673"/>
              <a:gd name="connsiteX84" fmla="*/ 1933135 w 3977596"/>
              <a:gd name="connsiteY84" fmla="*/ 43281 h 1673673"/>
              <a:gd name="connsiteX85" fmla="*/ 1588079 w 3977596"/>
              <a:gd name="connsiteY85" fmla="*/ 34654 h 1673673"/>
              <a:gd name="connsiteX86" fmla="*/ 1553573 w 3977596"/>
              <a:gd name="connsiteY86" fmla="*/ 26028 h 1673673"/>
              <a:gd name="connsiteX87" fmla="*/ 1148132 w 3977596"/>
              <a:gd name="connsiteY87" fmla="*/ 17401 h 1673673"/>
              <a:gd name="connsiteX88" fmla="*/ 690932 w 3977596"/>
              <a:gd name="connsiteY88" fmla="*/ 26028 h 1673673"/>
              <a:gd name="connsiteX89" fmla="*/ 613294 w 3977596"/>
              <a:gd name="connsiteY89" fmla="*/ 34654 h 1673673"/>
              <a:gd name="connsiteX90" fmla="*/ 43950 w 3977596"/>
              <a:gd name="connsiteY90" fmla="*/ 43281 h 167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3977596" h="1673673">
                <a:moveTo>
                  <a:pt x="43950" y="43281"/>
                </a:moveTo>
                <a:cubicBezTo>
                  <a:pt x="-52378" y="136734"/>
                  <a:pt x="40434" y="411389"/>
                  <a:pt x="35324" y="595371"/>
                </a:cubicBezTo>
                <a:cubicBezTo>
                  <a:pt x="34680" y="618545"/>
                  <a:pt x="28476" y="641268"/>
                  <a:pt x="26698" y="664382"/>
                </a:cubicBezTo>
                <a:cubicBezTo>
                  <a:pt x="22722" y="716068"/>
                  <a:pt x="20947" y="767899"/>
                  <a:pt x="18071" y="819658"/>
                </a:cubicBezTo>
                <a:cubicBezTo>
                  <a:pt x="20947" y="960556"/>
                  <a:pt x="18581" y="1101659"/>
                  <a:pt x="26698" y="1242352"/>
                </a:cubicBezTo>
                <a:cubicBezTo>
                  <a:pt x="27295" y="1252703"/>
                  <a:pt x="39313" y="1258959"/>
                  <a:pt x="43950" y="1268232"/>
                </a:cubicBezTo>
                <a:cubicBezTo>
                  <a:pt x="48016" y="1276365"/>
                  <a:pt x="46897" y="1287011"/>
                  <a:pt x="52577" y="1294111"/>
                </a:cubicBezTo>
                <a:cubicBezTo>
                  <a:pt x="59054" y="1302207"/>
                  <a:pt x="69830" y="1305613"/>
                  <a:pt x="78456" y="1311364"/>
                </a:cubicBezTo>
                <a:cubicBezTo>
                  <a:pt x="84207" y="1322866"/>
                  <a:pt x="90644" y="1334049"/>
                  <a:pt x="95709" y="1345869"/>
                </a:cubicBezTo>
                <a:cubicBezTo>
                  <a:pt x="99291" y="1354227"/>
                  <a:pt x="100268" y="1363616"/>
                  <a:pt x="104335" y="1371749"/>
                </a:cubicBezTo>
                <a:cubicBezTo>
                  <a:pt x="108971" y="1381022"/>
                  <a:pt x="116951" y="1388355"/>
                  <a:pt x="121588" y="1397628"/>
                </a:cubicBezTo>
                <a:cubicBezTo>
                  <a:pt x="125655" y="1405761"/>
                  <a:pt x="122816" y="1418222"/>
                  <a:pt x="130215" y="1423507"/>
                </a:cubicBezTo>
                <a:cubicBezTo>
                  <a:pt x="145014" y="1434077"/>
                  <a:pt x="181973" y="1440760"/>
                  <a:pt x="181973" y="1440760"/>
                </a:cubicBezTo>
                <a:cubicBezTo>
                  <a:pt x="193475" y="1458013"/>
                  <a:pt x="196808" y="1485961"/>
                  <a:pt x="216479" y="1492518"/>
                </a:cubicBezTo>
                <a:lnTo>
                  <a:pt x="268237" y="1509771"/>
                </a:lnTo>
                <a:cubicBezTo>
                  <a:pt x="276863" y="1512647"/>
                  <a:pt x="286550" y="1513354"/>
                  <a:pt x="294116" y="1518398"/>
                </a:cubicBezTo>
                <a:cubicBezTo>
                  <a:pt x="317378" y="1533905"/>
                  <a:pt x="319092" y="1538325"/>
                  <a:pt x="345875" y="1544277"/>
                </a:cubicBezTo>
                <a:cubicBezTo>
                  <a:pt x="388814" y="1553819"/>
                  <a:pt x="433542" y="1556247"/>
                  <a:pt x="475271" y="1570156"/>
                </a:cubicBezTo>
                <a:cubicBezTo>
                  <a:pt x="537319" y="1590838"/>
                  <a:pt x="459834" y="1565745"/>
                  <a:pt x="535656" y="1587409"/>
                </a:cubicBezTo>
                <a:cubicBezTo>
                  <a:pt x="544399" y="1589907"/>
                  <a:pt x="552909" y="1593160"/>
                  <a:pt x="561535" y="1596035"/>
                </a:cubicBezTo>
                <a:cubicBezTo>
                  <a:pt x="607227" y="1626496"/>
                  <a:pt x="571475" y="1608038"/>
                  <a:pt x="647799" y="1621915"/>
                </a:cubicBezTo>
                <a:cubicBezTo>
                  <a:pt x="693287" y="1630186"/>
                  <a:pt x="676575" y="1631507"/>
                  <a:pt x="725437" y="1647794"/>
                </a:cubicBezTo>
                <a:cubicBezTo>
                  <a:pt x="736685" y="1651543"/>
                  <a:pt x="748587" y="1653013"/>
                  <a:pt x="759943" y="1656420"/>
                </a:cubicBezTo>
                <a:cubicBezTo>
                  <a:pt x="777362" y="1661646"/>
                  <a:pt x="811701" y="1673673"/>
                  <a:pt x="811701" y="1673673"/>
                </a:cubicBezTo>
                <a:lnTo>
                  <a:pt x="1329286" y="1656420"/>
                </a:lnTo>
                <a:cubicBezTo>
                  <a:pt x="1343932" y="1655744"/>
                  <a:pt x="1357992" y="1650417"/>
                  <a:pt x="1372418" y="1647794"/>
                </a:cubicBezTo>
                <a:cubicBezTo>
                  <a:pt x="1439216" y="1635649"/>
                  <a:pt x="1404428" y="1645750"/>
                  <a:pt x="1450056" y="1630541"/>
                </a:cubicBezTo>
                <a:cubicBezTo>
                  <a:pt x="1458682" y="1624790"/>
                  <a:pt x="1466461" y="1617499"/>
                  <a:pt x="1475935" y="1613288"/>
                </a:cubicBezTo>
                <a:cubicBezTo>
                  <a:pt x="1492554" y="1605902"/>
                  <a:pt x="1512562" y="1606123"/>
                  <a:pt x="1527694" y="1596035"/>
                </a:cubicBezTo>
                <a:cubicBezTo>
                  <a:pt x="1544947" y="1584533"/>
                  <a:pt x="1559781" y="1568087"/>
                  <a:pt x="1579452" y="1561530"/>
                </a:cubicBezTo>
                <a:cubicBezTo>
                  <a:pt x="1642458" y="1540528"/>
                  <a:pt x="1613568" y="1548688"/>
                  <a:pt x="1665716" y="1535650"/>
                </a:cubicBezTo>
                <a:cubicBezTo>
                  <a:pt x="1712050" y="1504762"/>
                  <a:pt x="1703501" y="1503905"/>
                  <a:pt x="1743354" y="1492518"/>
                </a:cubicBezTo>
                <a:cubicBezTo>
                  <a:pt x="1754754" y="1489261"/>
                  <a:pt x="1766358" y="1486767"/>
                  <a:pt x="1777860" y="1483892"/>
                </a:cubicBezTo>
                <a:cubicBezTo>
                  <a:pt x="1786486" y="1478141"/>
                  <a:pt x="1794466" y="1471276"/>
                  <a:pt x="1803739" y="1466639"/>
                </a:cubicBezTo>
                <a:cubicBezTo>
                  <a:pt x="1817523" y="1459747"/>
                  <a:pt x="1851232" y="1453069"/>
                  <a:pt x="1864124" y="1449386"/>
                </a:cubicBezTo>
                <a:cubicBezTo>
                  <a:pt x="1930658" y="1430376"/>
                  <a:pt x="1834750" y="1451590"/>
                  <a:pt x="1941762" y="1432133"/>
                </a:cubicBezTo>
                <a:cubicBezTo>
                  <a:pt x="1956188" y="1429510"/>
                  <a:pt x="1970292" y="1424834"/>
                  <a:pt x="1984894" y="1423507"/>
                </a:cubicBezTo>
                <a:cubicBezTo>
                  <a:pt x="2033660" y="1419074"/>
                  <a:pt x="2082660" y="1417756"/>
                  <a:pt x="2131543" y="1414881"/>
                </a:cubicBezTo>
                <a:cubicBezTo>
                  <a:pt x="2145920" y="1412005"/>
                  <a:pt x="2160947" y="1411402"/>
                  <a:pt x="2174675" y="1406254"/>
                </a:cubicBezTo>
                <a:cubicBezTo>
                  <a:pt x="2184382" y="1402614"/>
                  <a:pt x="2190811" y="1392544"/>
                  <a:pt x="2200554" y="1389001"/>
                </a:cubicBezTo>
                <a:cubicBezTo>
                  <a:pt x="2222838" y="1380898"/>
                  <a:pt x="2247550" y="1380555"/>
                  <a:pt x="2269566" y="1371749"/>
                </a:cubicBezTo>
                <a:cubicBezTo>
                  <a:pt x="2283943" y="1365998"/>
                  <a:pt x="2298008" y="1359393"/>
                  <a:pt x="2312698" y="1354496"/>
                </a:cubicBezTo>
                <a:cubicBezTo>
                  <a:pt x="2323945" y="1350747"/>
                  <a:pt x="2335803" y="1349126"/>
                  <a:pt x="2347203" y="1345869"/>
                </a:cubicBezTo>
                <a:cubicBezTo>
                  <a:pt x="2355946" y="1343371"/>
                  <a:pt x="2364456" y="1340118"/>
                  <a:pt x="2373082" y="1337243"/>
                </a:cubicBezTo>
                <a:cubicBezTo>
                  <a:pt x="2381709" y="1328617"/>
                  <a:pt x="2388050" y="1316820"/>
                  <a:pt x="2398962" y="1311364"/>
                </a:cubicBezTo>
                <a:cubicBezTo>
                  <a:pt x="2412076" y="1304807"/>
                  <a:pt x="2427870" y="1306293"/>
                  <a:pt x="2442094" y="1302737"/>
                </a:cubicBezTo>
                <a:cubicBezTo>
                  <a:pt x="2450915" y="1300532"/>
                  <a:pt x="2459347" y="1296986"/>
                  <a:pt x="2467973" y="1294111"/>
                </a:cubicBezTo>
                <a:cubicBezTo>
                  <a:pt x="2508983" y="1266770"/>
                  <a:pt x="2484017" y="1280136"/>
                  <a:pt x="2545611" y="1259605"/>
                </a:cubicBezTo>
                <a:lnTo>
                  <a:pt x="2597369" y="1242352"/>
                </a:lnTo>
                <a:cubicBezTo>
                  <a:pt x="2605996" y="1239476"/>
                  <a:pt x="2614226" y="1234854"/>
                  <a:pt x="2623249" y="1233726"/>
                </a:cubicBezTo>
                <a:cubicBezTo>
                  <a:pt x="2746547" y="1218313"/>
                  <a:pt x="2669109" y="1226317"/>
                  <a:pt x="2856162" y="1216473"/>
                </a:cubicBezTo>
                <a:cubicBezTo>
                  <a:pt x="2869980" y="1214347"/>
                  <a:pt x="3007951" y="1196649"/>
                  <a:pt x="3037316" y="1181967"/>
                </a:cubicBezTo>
                <a:cubicBezTo>
                  <a:pt x="3088091" y="1156581"/>
                  <a:pt x="3059619" y="1168783"/>
                  <a:pt x="3123581" y="1147462"/>
                </a:cubicBezTo>
                <a:lnTo>
                  <a:pt x="3175339" y="1130209"/>
                </a:lnTo>
                <a:cubicBezTo>
                  <a:pt x="3183965" y="1127333"/>
                  <a:pt x="3193652" y="1126626"/>
                  <a:pt x="3201218" y="1121582"/>
                </a:cubicBezTo>
                <a:lnTo>
                  <a:pt x="3278856" y="1069824"/>
                </a:lnTo>
                <a:cubicBezTo>
                  <a:pt x="3287482" y="1064073"/>
                  <a:pt x="3294899" y="1055849"/>
                  <a:pt x="3304735" y="1052571"/>
                </a:cubicBezTo>
                <a:lnTo>
                  <a:pt x="3330615" y="1043945"/>
                </a:lnTo>
                <a:cubicBezTo>
                  <a:pt x="3372875" y="959419"/>
                  <a:pt x="3320859" y="1043124"/>
                  <a:pt x="3373747" y="1000813"/>
                </a:cubicBezTo>
                <a:cubicBezTo>
                  <a:pt x="3381843" y="994336"/>
                  <a:pt x="3383668" y="982264"/>
                  <a:pt x="3390999" y="974933"/>
                </a:cubicBezTo>
                <a:cubicBezTo>
                  <a:pt x="3407719" y="958213"/>
                  <a:pt x="3421713" y="956069"/>
                  <a:pt x="3442758" y="949054"/>
                </a:cubicBezTo>
                <a:cubicBezTo>
                  <a:pt x="3483015" y="888670"/>
                  <a:pt x="3460011" y="908798"/>
                  <a:pt x="3503143" y="880043"/>
                </a:cubicBezTo>
                <a:cubicBezTo>
                  <a:pt x="3508894" y="871417"/>
                  <a:pt x="3513065" y="861495"/>
                  <a:pt x="3520396" y="854164"/>
                </a:cubicBezTo>
                <a:cubicBezTo>
                  <a:pt x="3546510" y="828049"/>
                  <a:pt x="3551169" y="829528"/>
                  <a:pt x="3580781" y="819658"/>
                </a:cubicBezTo>
                <a:cubicBezTo>
                  <a:pt x="3631642" y="751843"/>
                  <a:pt x="3580671" y="806164"/>
                  <a:pt x="3632539" y="776526"/>
                </a:cubicBezTo>
                <a:cubicBezTo>
                  <a:pt x="3684251" y="746977"/>
                  <a:pt x="3650561" y="757717"/>
                  <a:pt x="3692924" y="724767"/>
                </a:cubicBezTo>
                <a:cubicBezTo>
                  <a:pt x="3709291" y="712037"/>
                  <a:pt x="3744682" y="690262"/>
                  <a:pt x="3744682" y="690262"/>
                </a:cubicBezTo>
                <a:cubicBezTo>
                  <a:pt x="3747558" y="681635"/>
                  <a:pt x="3747628" y="671483"/>
                  <a:pt x="3753309" y="664382"/>
                </a:cubicBezTo>
                <a:cubicBezTo>
                  <a:pt x="3759786" y="656286"/>
                  <a:pt x="3773693" y="655922"/>
                  <a:pt x="3779188" y="647130"/>
                </a:cubicBezTo>
                <a:cubicBezTo>
                  <a:pt x="3830518" y="565003"/>
                  <a:pt x="3763752" y="617164"/>
                  <a:pt x="3822320" y="578118"/>
                </a:cubicBezTo>
                <a:cubicBezTo>
                  <a:pt x="3825196" y="566616"/>
                  <a:pt x="3824371" y="553477"/>
                  <a:pt x="3830947" y="543613"/>
                </a:cubicBezTo>
                <a:cubicBezTo>
                  <a:pt x="3836698" y="534987"/>
                  <a:pt x="3849495" y="533691"/>
                  <a:pt x="3856826" y="526360"/>
                </a:cubicBezTo>
                <a:cubicBezTo>
                  <a:pt x="3864157" y="519029"/>
                  <a:pt x="3868328" y="509107"/>
                  <a:pt x="3874079" y="500481"/>
                </a:cubicBezTo>
                <a:cubicBezTo>
                  <a:pt x="3889262" y="454930"/>
                  <a:pt x="3877661" y="482167"/>
                  <a:pt x="3917211" y="422843"/>
                </a:cubicBezTo>
                <a:lnTo>
                  <a:pt x="3934464" y="396964"/>
                </a:lnTo>
                <a:cubicBezTo>
                  <a:pt x="3961164" y="316856"/>
                  <a:pt x="3916750" y="457085"/>
                  <a:pt x="3951716" y="258941"/>
                </a:cubicBezTo>
                <a:cubicBezTo>
                  <a:pt x="3953951" y="246277"/>
                  <a:pt x="3963903" y="236255"/>
                  <a:pt x="3968969" y="224435"/>
                </a:cubicBezTo>
                <a:cubicBezTo>
                  <a:pt x="3972551" y="216077"/>
                  <a:pt x="3974720" y="207182"/>
                  <a:pt x="3977596" y="198556"/>
                </a:cubicBezTo>
                <a:cubicBezTo>
                  <a:pt x="3974720" y="161175"/>
                  <a:pt x="3978629" y="122639"/>
                  <a:pt x="3968969" y="86413"/>
                </a:cubicBezTo>
                <a:cubicBezTo>
                  <a:pt x="3966298" y="76395"/>
                  <a:pt x="3953300" y="70962"/>
                  <a:pt x="3943090" y="69160"/>
                </a:cubicBezTo>
                <a:cubicBezTo>
                  <a:pt x="3903345" y="62146"/>
                  <a:pt x="3862577" y="63409"/>
                  <a:pt x="3822320" y="60533"/>
                </a:cubicBezTo>
                <a:cubicBezTo>
                  <a:pt x="3731050" y="37716"/>
                  <a:pt x="3838525" y="68694"/>
                  <a:pt x="3761935" y="34654"/>
                </a:cubicBezTo>
                <a:cubicBezTo>
                  <a:pt x="3734928" y="22651"/>
                  <a:pt x="3704351" y="15945"/>
                  <a:pt x="3675671" y="8775"/>
                </a:cubicBezTo>
                <a:cubicBezTo>
                  <a:pt x="3543399" y="14526"/>
                  <a:pt x="3411233" y="23759"/>
                  <a:pt x="3278856" y="26028"/>
                </a:cubicBezTo>
                <a:lnTo>
                  <a:pt x="1933135" y="43281"/>
                </a:lnTo>
                <a:cubicBezTo>
                  <a:pt x="1818116" y="40405"/>
                  <a:pt x="1703015" y="39878"/>
                  <a:pt x="1588079" y="34654"/>
                </a:cubicBezTo>
                <a:cubicBezTo>
                  <a:pt x="1576235" y="34116"/>
                  <a:pt x="1565420" y="26493"/>
                  <a:pt x="1553573" y="26028"/>
                </a:cubicBezTo>
                <a:cubicBezTo>
                  <a:pt x="1418499" y="20731"/>
                  <a:pt x="1283279" y="20277"/>
                  <a:pt x="1148132" y="17401"/>
                </a:cubicBezTo>
                <a:lnTo>
                  <a:pt x="690932" y="26028"/>
                </a:lnTo>
                <a:cubicBezTo>
                  <a:pt x="664907" y="26868"/>
                  <a:pt x="639330" y="34320"/>
                  <a:pt x="613294" y="34654"/>
                </a:cubicBezTo>
                <a:cubicBezTo>
                  <a:pt x="414903" y="37197"/>
                  <a:pt x="140278" y="-50172"/>
                  <a:pt x="43950" y="43281"/>
                </a:cubicBezTo>
                <a:close/>
              </a:path>
            </a:pathLst>
          </a:custGeom>
          <a:solidFill>
            <a:srgbClr val="C4E5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6279792" y="-60385"/>
            <a:ext cx="2890087" cy="1966823"/>
          </a:xfrm>
          <a:custGeom>
            <a:avLst/>
            <a:gdLst>
              <a:gd name="connsiteX0" fmla="*/ 2864208 w 2890087"/>
              <a:gd name="connsiteY0" fmla="*/ 43132 h 1966823"/>
              <a:gd name="connsiteX1" fmla="*/ 2821076 w 2890087"/>
              <a:gd name="connsiteY1" fmla="*/ 69011 h 1966823"/>
              <a:gd name="connsiteX2" fmla="*/ 2760691 w 2890087"/>
              <a:gd name="connsiteY2" fmla="*/ 77638 h 1966823"/>
              <a:gd name="connsiteX3" fmla="*/ 2519151 w 2890087"/>
              <a:gd name="connsiteY3" fmla="*/ 69011 h 1966823"/>
              <a:gd name="connsiteX4" fmla="*/ 2398382 w 2890087"/>
              <a:gd name="connsiteY4" fmla="*/ 60385 h 1966823"/>
              <a:gd name="connsiteX5" fmla="*/ 2363876 w 2890087"/>
              <a:gd name="connsiteY5" fmla="*/ 51759 h 1966823"/>
              <a:gd name="connsiteX6" fmla="*/ 2053325 w 2890087"/>
              <a:gd name="connsiteY6" fmla="*/ 51759 h 1966823"/>
              <a:gd name="connsiteX7" fmla="*/ 1561619 w 2890087"/>
              <a:gd name="connsiteY7" fmla="*/ 69011 h 1966823"/>
              <a:gd name="connsiteX8" fmla="*/ 1371838 w 2890087"/>
              <a:gd name="connsiteY8" fmla="*/ 60385 h 1966823"/>
              <a:gd name="connsiteX9" fmla="*/ 1337333 w 2890087"/>
              <a:gd name="connsiteY9" fmla="*/ 51759 h 1966823"/>
              <a:gd name="connsiteX10" fmla="*/ 1225189 w 2890087"/>
              <a:gd name="connsiteY10" fmla="*/ 43132 h 1966823"/>
              <a:gd name="connsiteX11" fmla="*/ 742110 w 2890087"/>
              <a:gd name="connsiteY11" fmla="*/ 34506 h 1966823"/>
              <a:gd name="connsiteX12" fmla="*/ 483317 w 2890087"/>
              <a:gd name="connsiteY12" fmla="*/ 17253 h 1966823"/>
              <a:gd name="connsiteX13" fmla="*/ 405680 w 2890087"/>
              <a:gd name="connsiteY13" fmla="*/ 0 h 1966823"/>
              <a:gd name="connsiteX14" fmla="*/ 284910 w 2890087"/>
              <a:gd name="connsiteY14" fmla="*/ 8627 h 1966823"/>
              <a:gd name="connsiteX15" fmla="*/ 259031 w 2890087"/>
              <a:gd name="connsiteY15" fmla="*/ 17253 h 1966823"/>
              <a:gd name="connsiteX16" fmla="*/ 34744 w 2890087"/>
              <a:gd name="connsiteY16" fmla="*/ 34506 h 1966823"/>
              <a:gd name="connsiteX17" fmla="*/ 238 w 2890087"/>
              <a:gd name="connsiteY17" fmla="*/ 43132 h 1966823"/>
              <a:gd name="connsiteX18" fmla="*/ 17491 w 2890087"/>
              <a:gd name="connsiteY18" fmla="*/ 146649 h 1966823"/>
              <a:gd name="connsiteX19" fmla="*/ 34744 w 2890087"/>
              <a:gd name="connsiteY19" fmla="*/ 172528 h 1966823"/>
              <a:gd name="connsiteX20" fmla="*/ 51997 w 2890087"/>
              <a:gd name="connsiteY20" fmla="*/ 603849 h 1966823"/>
              <a:gd name="connsiteX21" fmla="*/ 69250 w 2890087"/>
              <a:gd name="connsiteY21" fmla="*/ 655608 h 1966823"/>
              <a:gd name="connsiteX22" fmla="*/ 77876 w 2890087"/>
              <a:gd name="connsiteY22" fmla="*/ 690113 h 1966823"/>
              <a:gd name="connsiteX23" fmla="*/ 95129 w 2890087"/>
              <a:gd name="connsiteY23" fmla="*/ 750498 h 1966823"/>
              <a:gd name="connsiteX24" fmla="*/ 112382 w 2890087"/>
              <a:gd name="connsiteY24" fmla="*/ 983411 h 1966823"/>
              <a:gd name="connsiteX25" fmla="*/ 121008 w 2890087"/>
              <a:gd name="connsiteY25" fmla="*/ 1026543 h 1966823"/>
              <a:gd name="connsiteX26" fmla="*/ 146887 w 2890087"/>
              <a:gd name="connsiteY26" fmla="*/ 1112808 h 1966823"/>
              <a:gd name="connsiteX27" fmla="*/ 164140 w 2890087"/>
              <a:gd name="connsiteY27" fmla="*/ 1216325 h 1966823"/>
              <a:gd name="connsiteX28" fmla="*/ 190019 w 2890087"/>
              <a:gd name="connsiteY28" fmla="*/ 1285336 h 1966823"/>
              <a:gd name="connsiteX29" fmla="*/ 198646 w 2890087"/>
              <a:gd name="connsiteY29" fmla="*/ 1319842 h 1966823"/>
              <a:gd name="connsiteX30" fmla="*/ 224525 w 2890087"/>
              <a:gd name="connsiteY30" fmla="*/ 1328468 h 1966823"/>
              <a:gd name="connsiteX31" fmla="*/ 241778 w 2890087"/>
              <a:gd name="connsiteY31" fmla="*/ 1414732 h 1966823"/>
              <a:gd name="connsiteX32" fmla="*/ 259031 w 2890087"/>
              <a:gd name="connsiteY32" fmla="*/ 1440611 h 1966823"/>
              <a:gd name="connsiteX33" fmla="*/ 284910 w 2890087"/>
              <a:gd name="connsiteY33" fmla="*/ 1492370 h 1966823"/>
              <a:gd name="connsiteX34" fmla="*/ 336668 w 2890087"/>
              <a:gd name="connsiteY34" fmla="*/ 1526876 h 1966823"/>
              <a:gd name="connsiteX35" fmla="*/ 379800 w 2890087"/>
              <a:gd name="connsiteY35" fmla="*/ 1561381 h 1966823"/>
              <a:gd name="connsiteX36" fmla="*/ 397053 w 2890087"/>
              <a:gd name="connsiteY36" fmla="*/ 1587260 h 1966823"/>
              <a:gd name="connsiteX37" fmla="*/ 414306 w 2890087"/>
              <a:gd name="connsiteY37" fmla="*/ 1621766 h 1966823"/>
              <a:gd name="connsiteX38" fmla="*/ 448812 w 2890087"/>
              <a:gd name="connsiteY38" fmla="*/ 1630393 h 1966823"/>
              <a:gd name="connsiteX39" fmla="*/ 491944 w 2890087"/>
              <a:gd name="connsiteY39" fmla="*/ 1690777 h 1966823"/>
              <a:gd name="connsiteX40" fmla="*/ 560955 w 2890087"/>
              <a:gd name="connsiteY40" fmla="*/ 1751162 h 1966823"/>
              <a:gd name="connsiteX41" fmla="*/ 569582 w 2890087"/>
              <a:gd name="connsiteY41" fmla="*/ 1777042 h 1966823"/>
              <a:gd name="connsiteX42" fmla="*/ 595461 w 2890087"/>
              <a:gd name="connsiteY42" fmla="*/ 1785668 h 1966823"/>
              <a:gd name="connsiteX43" fmla="*/ 647219 w 2890087"/>
              <a:gd name="connsiteY43" fmla="*/ 1820174 h 1966823"/>
              <a:gd name="connsiteX44" fmla="*/ 698978 w 2890087"/>
              <a:gd name="connsiteY44" fmla="*/ 1863306 h 1966823"/>
              <a:gd name="connsiteX45" fmla="*/ 750736 w 2890087"/>
              <a:gd name="connsiteY45" fmla="*/ 1897811 h 1966823"/>
              <a:gd name="connsiteX46" fmla="*/ 767989 w 2890087"/>
              <a:gd name="connsiteY46" fmla="*/ 1923691 h 1966823"/>
              <a:gd name="connsiteX47" fmla="*/ 802495 w 2890087"/>
              <a:gd name="connsiteY47" fmla="*/ 1932317 h 1966823"/>
              <a:gd name="connsiteX48" fmla="*/ 940517 w 2890087"/>
              <a:gd name="connsiteY48" fmla="*/ 1958196 h 1966823"/>
              <a:gd name="connsiteX49" fmla="*/ 983650 w 2890087"/>
              <a:gd name="connsiteY49" fmla="*/ 1966823 h 1966823"/>
              <a:gd name="connsiteX50" fmla="*/ 1130299 w 2890087"/>
              <a:gd name="connsiteY50" fmla="*/ 1958196 h 1966823"/>
              <a:gd name="connsiteX51" fmla="*/ 1190683 w 2890087"/>
              <a:gd name="connsiteY51" fmla="*/ 1940943 h 1966823"/>
              <a:gd name="connsiteX52" fmla="*/ 1414970 w 2890087"/>
              <a:gd name="connsiteY52" fmla="*/ 1915064 h 1966823"/>
              <a:gd name="connsiteX53" fmla="*/ 1475355 w 2890087"/>
              <a:gd name="connsiteY53" fmla="*/ 1889185 h 1966823"/>
              <a:gd name="connsiteX54" fmla="*/ 1501234 w 2890087"/>
              <a:gd name="connsiteY54" fmla="*/ 1863306 h 1966823"/>
              <a:gd name="connsiteX55" fmla="*/ 1527114 w 2890087"/>
              <a:gd name="connsiteY55" fmla="*/ 1846053 h 1966823"/>
              <a:gd name="connsiteX56" fmla="*/ 1561619 w 2890087"/>
              <a:gd name="connsiteY56" fmla="*/ 1794294 h 1966823"/>
              <a:gd name="connsiteX57" fmla="*/ 1570246 w 2890087"/>
              <a:gd name="connsiteY57" fmla="*/ 1768415 h 1966823"/>
              <a:gd name="connsiteX58" fmla="*/ 1604751 w 2890087"/>
              <a:gd name="connsiteY58" fmla="*/ 1716657 h 1966823"/>
              <a:gd name="connsiteX59" fmla="*/ 1613378 w 2890087"/>
              <a:gd name="connsiteY59" fmla="*/ 1690777 h 1966823"/>
              <a:gd name="connsiteX60" fmla="*/ 1639257 w 2890087"/>
              <a:gd name="connsiteY60" fmla="*/ 1682151 h 1966823"/>
              <a:gd name="connsiteX61" fmla="*/ 1647883 w 2890087"/>
              <a:gd name="connsiteY61" fmla="*/ 1656272 h 1966823"/>
              <a:gd name="connsiteX62" fmla="*/ 1725521 w 2890087"/>
              <a:gd name="connsiteY62" fmla="*/ 1613140 h 1966823"/>
              <a:gd name="connsiteX63" fmla="*/ 1734148 w 2890087"/>
              <a:gd name="connsiteY63" fmla="*/ 1587260 h 1966823"/>
              <a:gd name="connsiteX64" fmla="*/ 1760027 w 2890087"/>
              <a:gd name="connsiteY64" fmla="*/ 1570008 h 1966823"/>
              <a:gd name="connsiteX65" fmla="*/ 1794533 w 2890087"/>
              <a:gd name="connsiteY65" fmla="*/ 1544128 h 1966823"/>
              <a:gd name="connsiteX66" fmla="*/ 1811785 w 2890087"/>
              <a:gd name="connsiteY66" fmla="*/ 1509623 h 1966823"/>
              <a:gd name="connsiteX67" fmla="*/ 1863544 w 2890087"/>
              <a:gd name="connsiteY67" fmla="*/ 1492370 h 1966823"/>
              <a:gd name="connsiteX68" fmla="*/ 1880797 w 2890087"/>
              <a:gd name="connsiteY68" fmla="*/ 1466491 h 1966823"/>
              <a:gd name="connsiteX69" fmla="*/ 1906676 w 2890087"/>
              <a:gd name="connsiteY69" fmla="*/ 1457864 h 1966823"/>
              <a:gd name="connsiteX70" fmla="*/ 1941182 w 2890087"/>
              <a:gd name="connsiteY70" fmla="*/ 1440611 h 1966823"/>
              <a:gd name="connsiteX71" fmla="*/ 1992940 w 2890087"/>
              <a:gd name="connsiteY71" fmla="*/ 1397479 h 1966823"/>
              <a:gd name="connsiteX72" fmla="*/ 2053325 w 2890087"/>
              <a:gd name="connsiteY72" fmla="*/ 1380227 h 1966823"/>
              <a:gd name="connsiteX73" fmla="*/ 2079204 w 2890087"/>
              <a:gd name="connsiteY73" fmla="*/ 1362974 h 1966823"/>
              <a:gd name="connsiteX74" fmla="*/ 2130963 w 2890087"/>
              <a:gd name="connsiteY74" fmla="*/ 1345721 h 1966823"/>
              <a:gd name="connsiteX75" fmla="*/ 2148216 w 2890087"/>
              <a:gd name="connsiteY75" fmla="*/ 1319842 h 1966823"/>
              <a:gd name="connsiteX76" fmla="*/ 2217227 w 2890087"/>
              <a:gd name="connsiteY76" fmla="*/ 1302589 h 1966823"/>
              <a:gd name="connsiteX77" fmla="*/ 2243106 w 2890087"/>
              <a:gd name="connsiteY77" fmla="*/ 1285336 h 1966823"/>
              <a:gd name="connsiteX78" fmla="*/ 2277612 w 2890087"/>
              <a:gd name="connsiteY78" fmla="*/ 1276710 h 1966823"/>
              <a:gd name="connsiteX79" fmla="*/ 2329370 w 2890087"/>
              <a:gd name="connsiteY79" fmla="*/ 1259457 h 1966823"/>
              <a:gd name="connsiteX80" fmla="*/ 2355250 w 2890087"/>
              <a:gd name="connsiteY80" fmla="*/ 1250830 h 1966823"/>
              <a:gd name="connsiteX81" fmla="*/ 2381129 w 2890087"/>
              <a:gd name="connsiteY81" fmla="*/ 1233577 h 1966823"/>
              <a:gd name="connsiteX82" fmla="*/ 2398382 w 2890087"/>
              <a:gd name="connsiteY82" fmla="*/ 1207698 h 1966823"/>
              <a:gd name="connsiteX83" fmla="*/ 2467393 w 2890087"/>
              <a:gd name="connsiteY83" fmla="*/ 1190445 h 1966823"/>
              <a:gd name="connsiteX84" fmla="*/ 2493272 w 2890087"/>
              <a:gd name="connsiteY84" fmla="*/ 1173193 h 1966823"/>
              <a:gd name="connsiteX85" fmla="*/ 2519151 w 2890087"/>
              <a:gd name="connsiteY85" fmla="*/ 1164566 h 1966823"/>
              <a:gd name="connsiteX86" fmla="*/ 2570910 w 2890087"/>
              <a:gd name="connsiteY86" fmla="*/ 1130060 h 1966823"/>
              <a:gd name="connsiteX87" fmla="*/ 2596789 w 2890087"/>
              <a:gd name="connsiteY87" fmla="*/ 1112808 h 1966823"/>
              <a:gd name="connsiteX88" fmla="*/ 2622668 w 2890087"/>
              <a:gd name="connsiteY88" fmla="*/ 1095555 h 1966823"/>
              <a:gd name="connsiteX89" fmla="*/ 2657174 w 2890087"/>
              <a:gd name="connsiteY89" fmla="*/ 1078302 h 1966823"/>
              <a:gd name="connsiteX90" fmla="*/ 2683053 w 2890087"/>
              <a:gd name="connsiteY90" fmla="*/ 1061049 h 1966823"/>
              <a:gd name="connsiteX91" fmla="*/ 2734812 w 2890087"/>
              <a:gd name="connsiteY91" fmla="*/ 1043796 h 1966823"/>
              <a:gd name="connsiteX92" fmla="*/ 2769317 w 2890087"/>
              <a:gd name="connsiteY92" fmla="*/ 1009291 h 1966823"/>
              <a:gd name="connsiteX93" fmla="*/ 2777944 w 2890087"/>
              <a:gd name="connsiteY93" fmla="*/ 983411 h 1966823"/>
              <a:gd name="connsiteX94" fmla="*/ 2812450 w 2890087"/>
              <a:gd name="connsiteY94" fmla="*/ 966159 h 1966823"/>
              <a:gd name="connsiteX95" fmla="*/ 2846955 w 2890087"/>
              <a:gd name="connsiteY95" fmla="*/ 905774 h 1966823"/>
              <a:gd name="connsiteX96" fmla="*/ 2872834 w 2890087"/>
              <a:gd name="connsiteY96" fmla="*/ 845389 h 1966823"/>
              <a:gd name="connsiteX97" fmla="*/ 2855582 w 2890087"/>
              <a:gd name="connsiteY97" fmla="*/ 715993 h 1966823"/>
              <a:gd name="connsiteX98" fmla="*/ 2838329 w 2890087"/>
              <a:gd name="connsiteY98" fmla="*/ 655608 h 1966823"/>
              <a:gd name="connsiteX99" fmla="*/ 2846955 w 2890087"/>
              <a:gd name="connsiteY99" fmla="*/ 603849 h 1966823"/>
              <a:gd name="connsiteX100" fmla="*/ 2864208 w 2890087"/>
              <a:gd name="connsiteY100" fmla="*/ 534838 h 1966823"/>
              <a:gd name="connsiteX101" fmla="*/ 2881461 w 2890087"/>
              <a:gd name="connsiteY101" fmla="*/ 457200 h 1966823"/>
              <a:gd name="connsiteX102" fmla="*/ 2890087 w 2890087"/>
              <a:gd name="connsiteY102" fmla="*/ 431321 h 1966823"/>
              <a:gd name="connsiteX103" fmla="*/ 2881461 w 2890087"/>
              <a:gd name="connsiteY103" fmla="*/ 319177 h 1966823"/>
              <a:gd name="connsiteX104" fmla="*/ 2855582 w 2890087"/>
              <a:gd name="connsiteY104" fmla="*/ 250166 h 1966823"/>
              <a:gd name="connsiteX105" fmla="*/ 2846955 w 2890087"/>
              <a:gd name="connsiteY105" fmla="*/ 224287 h 1966823"/>
              <a:gd name="connsiteX106" fmla="*/ 2855582 w 2890087"/>
              <a:gd name="connsiteY106" fmla="*/ 138023 h 1966823"/>
              <a:gd name="connsiteX107" fmla="*/ 2864208 w 2890087"/>
              <a:gd name="connsiteY107" fmla="*/ 112143 h 1966823"/>
              <a:gd name="connsiteX108" fmla="*/ 2864208 w 2890087"/>
              <a:gd name="connsiteY108" fmla="*/ 43132 h 196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2890087" h="1966823">
                <a:moveTo>
                  <a:pt x="2864208" y="43132"/>
                </a:moveTo>
                <a:cubicBezTo>
                  <a:pt x="2857019" y="35943"/>
                  <a:pt x="2836982" y="63709"/>
                  <a:pt x="2821076" y="69011"/>
                </a:cubicBezTo>
                <a:cubicBezTo>
                  <a:pt x="2801787" y="75441"/>
                  <a:pt x="2781024" y="77638"/>
                  <a:pt x="2760691" y="77638"/>
                </a:cubicBezTo>
                <a:cubicBezTo>
                  <a:pt x="2680126" y="77638"/>
                  <a:pt x="2599624" y="72843"/>
                  <a:pt x="2519151" y="69011"/>
                </a:cubicBezTo>
                <a:cubicBezTo>
                  <a:pt x="2478838" y="67091"/>
                  <a:pt x="2438638" y="63260"/>
                  <a:pt x="2398382" y="60385"/>
                </a:cubicBezTo>
                <a:cubicBezTo>
                  <a:pt x="2386880" y="57510"/>
                  <a:pt x="2375673" y="52939"/>
                  <a:pt x="2363876" y="51759"/>
                </a:cubicBezTo>
                <a:cubicBezTo>
                  <a:pt x="2207229" y="36094"/>
                  <a:pt x="2223370" y="45134"/>
                  <a:pt x="2053325" y="51759"/>
                </a:cubicBezTo>
                <a:lnTo>
                  <a:pt x="1561619" y="69011"/>
                </a:lnTo>
                <a:cubicBezTo>
                  <a:pt x="1498359" y="66136"/>
                  <a:pt x="1434977" y="65242"/>
                  <a:pt x="1371838" y="60385"/>
                </a:cubicBezTo>
                <a:cubicBezTo>
                  <a:pt x="1360017" y="59476"/>
                  <a:pt x="1349107" y="53144"/>
                  <a:pt x="1337333" y="51759"/>
                </a:cubicBezTo>
                <a:cubicBezTo>
                  <a:pt x="1300098" y="47378"/>
                  <a:pt x="1262665" y="44218"/>
                  <a:pt x="1225189" y="43132"/>
                </a:cubicBezTo>
                <a:cubicBezTo>
                  <a:pt x="1064205" y="38466"/>
                  <a:pt x="903136" y="37381"/>
                  <a:pt x="742110" y="34506"/>
                </a:cubicBezTo>
                <a:lnTo>
                  <a:pt x="483317" y="17253"/>
                </a:lnTo>
                <a:cubicBezTo>
                  <a:pt x="457029" y="13824"/>
                  <a:pt x="431559" y="5751"/>
                  <a:pt x="405680" y="0"/>
                </a:cubicBezTo>
                <a:cubicBezTo>
                  <a:pt x="365423" y="2876"/>
                  <a:pt x="324993" y="3911"/>
                  <a:pt x="284910" y="8627"/>
                </a:cubicBezTo>
                <a:cubicBezTo>
                  <a:pt x="275879" y="9689"/>
                  <a:pt x="268076" y="16317"/>
                  <a:pt x="259031" y="17253"/>
                </a:cubicBezTo>
                <a:cubicBezTo>
                  <a:pt x="184446" y="24969"/>
                  <a:pt x="109506" y="28755"/>
                  <a:pt x="34744" y="34506"/>
                </a:cubicBezTo>
                <a:cubicBezTo>
                  <a:pt x="23242" y="37381"/>
                  <a:pt x="3987" y="31884"/>
                  <a:pt x="238" y="43132"/>
                </a:cubicBezTo>
                <a:cubicBezTo>
                  <a:pt x="-1782" y="49192"/>
                  <a:pt x="9440" y="127863"/>
                  <a:pt x="17491" y="146649"/>
                </a:cubicBezTo>
                <a:cubicBezTo>
                  <a:pt x="21575" y="156178"/>
                  <a:pt x="28993" y="163902"/>
                  <a:pt x="34744" y="172528"/>
                </a:cubicBezTo>
                <a:cubicBezTo>
                  <a:pt x="87301" y="330210"/>
                  <a:pt x="25536" y="136392"/>
                  <a:pt x="51997" y="603849"/>
                </a:cubicBezTo>
                <a:cubicBezTo>
                  <a:pt x="53025" y="622006"/>
                  <a:pt x="64024" y="638189"/>
                  <a:pt x="69250" y="655608"/>
                </a:cubicBezTo>
                <a:cubicBezTo>
                  <a:pt x="72657" y="666964"/>
                  <a:pt x="74619" y="678713"/>
                  <a:pt x="77876" y="690113"/>
                </a:cubicBezTo>
                <a:cubicBezTo>
                  <a:pt x="102637" y="776781"/>
                  <a:pt x="68147" y="642580"/>
                  <a:pt x="95129" y="750498"/>
                </a:cubicBezTo>
                <a:cubicBezTo>
                  <a:pt x="97848" y="791285"/>
                  <a:pt x="106741" y="935465"/>
                  <a:pt x="112382" y="983411"/>
                </a:cubicBezTo>
                <a:cubicBezTo>
                  <a:pt x="114095" y="997973"/>
                  <a:pt x="117452" y="1012319"/>
                  <a:pt x="121008" y="1026543"/>
                </a:cubicBezTo>
                <a:cubicBezTo>
                  <a:pt x="142284" y="1111651"/>
                  <a:pt x="113253" y="953049"/>
                  <a:pt x="146887" y="1112808"/>
                </a:cubicBezTo>
                <a:cubicBezTo>
                  <a:pt x="154094" y="1147039"/>
                  <a:pt x="151148" y="1183845"/>
                  <a:pt x="164140" y="1216325"/>
                </a:cubicBezTo>
                <a:cubicBezTo>
                  <a:pt x="173259" y="1239123"/>
                  <a:pt x="183256" y="1261665"/>
                  <a:pt x="190019" y="1285336"/>
                </a:cubicBezTo>
                <a:cubicBezTo>
                  <a:pt x="193276" y="1296736"/>
                  <a:pt x="191240" y="1310584"/>
                  <a:pt x="198646" y="1319842"/>
                </a:cubicBezTo>
                <a:cubicBezTo>
                  <a:pt x="204326" y="1326942"/>
                  <a:pt x="215899" y="1325593"/>
                  <a:pt x="224525" y="1328468"/>
                </a:cubicBezTo>
                <a:cubicBezTo>
                  <a:pt x="227705" y="1350727"/>
                  <a:pt x="229732" y="1390640"/>
                  <a:pt x="241778" y="1414732"/>
                </a:cubicBezTo>
                <a:cubicBezTo>
                  <a:pt x="246415" y="1424005"/>
                  <a:pt x="253280" y="1431985"/>
                  <a:pt x="259031" y="1440611"/>
                </a:cubicBezTo>
                <a:cubicBezTo>
                  <a:pt x="265184" y="1459073"/>
                  <a:pt x="269170" y="1478597"/>
                  <a:pt x="284910" y="1492370"/>
                </a:cubicBezTo>
                <a:cubicBezTo>
                  <a:pt x="300515" y="1506024"/>
                  <a:pt x="336668" y="1526876"/>
                  <a:pt x="336668" y="1526876"/>
                </a:cubicBezTo>
                <a:cubicBezTo>
                  <a:pt x="386113" y="1601042"/>
                  <a:pt x="320275" y="1513762"/>
                  <a:pt x="379800" y="1561381"/>
                </a:cubicBezTo>
                <a:cubicBezTo>
                  <a:pt x="387896" y="1567858"/>
                  <a:pt x="391909" y="1578258"/>
                  <a:pt x="397053" y="1587260"/>
                </a:cubicBezTo>
                <a:cubicBezTo>
                  <a:pt x="403433" y="1598425"/>
                  <a:pt x="404427" y="1613533"/>
                  <a:pt x="414306" y="1621766"/>
                </a:cubicBezTo>
                <a:cubicBezTo>
                  <a:pt x="423414" y="1629356"/>
                  <a:pt x="437310" y="1627517"/>
                  <a:pt x="448812" y="1630393"/>
                </a:cubicBezTo>
                <a:cubicBezTo>
                  <a:pt x="468940" y="1690777"/>
                  <a:pt x="448812" y="1676400"/>
                  <a:pt x="491944" y="1690777"/>
                </a:cubicBezTo>
                <a:cubicBezTo>
                  <a:pt x="533026" y="1752400"/>
                  <a:pt x="506334" y="1737507"/>
                  <a:pt x="560955" y="1751162"/>
                </a:cubicBezTo>
                <a:cubicBezTo>
                  <a:pt x="563831" y="1759789"/>
                  <a:pt x="563152" y="1770612"/>
                  <a:pt x="569582" y="1777042"/>
                </a:cubicBezTo>
                <a:cubicBezTo>
                  <a:pt x="576012" y="1783472"/>
                  <a:pt x="587512" y="1781252"/>
                  <a:pt x="595461" y="1785668"/>
                </a:cubicBezTo>
                <a:cubicBezTo>
                  <a:pt x="613587" y="1795738"/>
                  <a:pt x="632557" y="1805512"/>
                  <a:pt x="647219" y="1820174"/>
                </a:cubicBezTo>
                <a:cubicBezTo>
                  <a:pt x="680430" y="1853384"/>
                  <a:pt x="662948" y="1839286"/>
                  <a:pt x="698978" y="1863306"/>
                </a:cubicBezTo>
                <a:cubicBezTo>
                  <a:pt x="742294" y="1928279"/>
                  <a:pt x="683889" y="1853246"/>
                  <a:pt x="750736" y="1897811"/>
                </a:cubicBezTo>
                <a:cubicBezTo>
                  <a:pt x="759363" y="1903562"/>
                  <a:pt x="759362" y="1917940"/>
                  <a:pt x="767989" y="1923691"/>
                </a:cubicBezTo>
                <a:cubicBezTo>
                  <a:pt x="777854" y="1930267"/>
                  <a:pt x="790869" y="1929992"/>
                  <a:pt x="802495" y="1932317"/>
                </a:cubicBezTo>
                <a:cubicBezTo>
                  <a:pt x="848395" y="1941497"/>
                  <a:pt x="894617" y="1949016"/>
                  <a:pt x="940517" y="1958196"/>
                </a:cubicBezTo>
                <a:lnTo>
                  <a:pt x="983650" y="1966823"/>
                </a:lnTo>
                <a:cubicBezTo>
                  <a:pt x="1032533" y="1963947"/>
                  <a:pt x="1081552" y="1962839"/>
                  <a:pt x="1130299" y="1958196"/>
                </a:cubicBezTo>
                <a:cubicBezTo>
                  <a:pt x="1238152" y="1947924"/>
                  <a:pt x="1104066" y="1952890"/>
                  <a:pt x="1190683" y="1940943"/>
                </a:cubicBezTo>
                <a:cubicBezTo>
                  <a:pt x="1265236" y="1930660"/>
                  <a:pt x="1414970" y="1915064"/>
                  <a:pt x="1414970" y="1915064"/>
                </a:cubicBezTo>
                <a:cubicBezTo>
                  <a:pt x="1436092" y="1908024"/>
                  <a:pt x="1456698" y="1902512"/>
                  <a:pt x="1475355" y="1889185"/>
                </a:cubicBezTo>
                <a:cubicBezTo>
                  <a:pt x="1485282" y="1882094"/>
                  <a:pt x="1491862" y="1871116"/>
                  <a:pt x="1501234" y="1863306"/>
                </a:cubicBezTo>
                <a:cubicBezTo>
                  <a:pt x="1509199" y="1856669"/>
                  <a:pt x="1518487" y="1851804"/>
                  <a:pt x="1527114" y="1846053"/>
                </a:cubicBezTo>
                <a:cubicBezTo>
                  <a:pt x="1546924" y="1766810"/>
                  <a:pt x="1518294" y="1848449"/>
                  <a:pt x="1561619" y="1794294"/>
                </a:cubicBezTo>
                <a:cubicBezTo>
                  <a:pt x="1567299" y="1787194"/>
                  <a:pt x="1565830" y="1776364"/>
                  <a:pt x="1570246" y="1768415"/>
                </a:cubicBezTo>
                <a:cubicBezTo>
                  <a:pt x="1580316" y="1750289"/>
                  <a:pt x="1598194" y="1736328"/>
                  <a:pt x="1604751" y="1716657"/>
                </a:cubicBezTo>
                <a:cubicBezTo>
                  <a:pt x="1607627" y="1708030"/>
                  <a:pt x="1606948" y="1697207"/>
                  <a:pt x="1613378" y="1690777"/>
                </a:cubicBezTo>
                <a:cubicBezTo>
                  <a:pt x="1619808" y="1684347"/>
                  <a:pt x="1630631" y="1685026"/>
                  <a:pt x="1639257" y="1682151"/>
                </a:cubicBezTo>
                <a:cubicBezTo>
                  <a:pt x="1642132" y="1673525"/>
                  <a:pt x="1641453" y="1662702"/>
                  <a:pt x="1647883" y="1656272"/>
                </a:cubicBezTo>
                <a:cubicBezTo>
                  <a:pt x="1677546" y="1626609"/>
                  <a:pt x="1692978" y="1623987"/>
                  <a:pt x="1725521" y="1613140"/>
                </a:cubicBezTo>
                <a:cubicBezTo>
                  <a:pt x="1728397" y="1604513"/>
                  <a:pt x="1728467" y="1594361"/>
                  <a:pt x="1734148" y="1587260"/>
                </a:cubicBezTo>
                <a:cubicBezTo>
                  <a:pt x="1740625" y="1579164"/>
                  <a:pt x="1751591" y="1576034"/>
                  <a:pt x="1760027" y="1570008"/>
                </a:cubicBezTo>
                <a:cubicBezTo>
                  <a:pt x="1771727" y="1561651"/>
                  <a:pt x="1783031" y="1552755"/>
                  <a:pt x="1794533" y="1544128"/>
                </a:cubicBezTo>
                <a:cubicBezTo>
                  <a:pt x="1800284" y="1532626"/>
                  <a:pt x="1801498" y="1517338"/>
                  <a:pt x="1811785" y="1509623"/>
                </a:cubicBezTo>
                <a:cubicBezTo>
                  <a:pt x="1826334" y="1498711"/>
                  <a:pt x="1863544" y="1492370"/>
                  <a:pt x="1863544" y="1492370"/>
                </a:cubicBezTo>
                <a:cubicBezTo>
                  <a:pt x="1869295" y="1483744"/>
                  <a:pt x="1872701" y="1472968"/>
                  <a:pt x="1880797" y="1466491"/>
                </a:cubicBezTo>
                <a:cubicBezTo>
                  <a:pt x="1887897" y="1460811"/>
                  <a:pt x="1898318" y="1461446"/>
                  <a:pt x="1906676" y="1457864"/>
                </a:cubicBezTo>
                <a:cubicBezTo>
                  <a:pt x="1918496" y="1452798"/>
                  <a:pt x="1930017" y="1446991"/>
                  <a:pt x="1941182" y="1440611"/>
                </a:cubicBezTo>
                <a:cubicBezTo>
                  <a:pt x="2039956" y="1384170"/>
                  <a:pt x="1885898" y="1468842"/>
                  <a:pt x="1992940" y="1397479"/>
                </a:cubicBezTo>
                <a:cubicBezTo>
                  <a:pt x="2000365" y="1392529"/>
                  <a:pt x="2048724" y="1381377"/>
                  <a:pt x="2053325" y="1380227"/>
                </a:cubicBezTo>
                <a:cubicBezTo>
                  <a:pt x="2061951" y="1374476"/>
                  <a:pt x="2069730" y="1367185"/>
                  <a:pt x="2079204" y="1362974"/>
                </a:cubicBezTo>
                <a:cubicBezTo>
                  <a:pt x="2095823" y="1355588"/>
                  <a:pt x="2130963" y="1345721"/>
                  <a:pt x="2130963" y="1345721"/>
                </a:cubicBezTo>
                <a:cubicBezTo>
                  <a:pt x="2136714" y="1337095"/>
                  <a:pt x="2138943" y="1324479"/>
                  <a:pt x="2148216" y="1319842"/>
                </a:cubicBezTo>
                <a:cubicBezTo>
                  <a:pt x="2169424" y="1309238"/>
                  <a:pt x="2217227" y="1302589"/>
                  <a:pt x="2217227" y="1302589"/>
                </a:cubicBezTo>
                <a:cubicBezTo>
                  <a:pt x="2225853" y="1296838"/>
                  <a:pt x="2233577" y="1289420"/>
                  <a:pt x="2243106" y="1285336"/>
                </a:cubicBezTo>
                <a:cubicBezTo>
                  <a:pt x="2254003" y="1280666"/>
                  <a:pt x="2266256" y="1280117"/>
                  <a:pt x="2277612" y="1276710"/>
                </a:cubicBezTo>
                <a:cubicBezTo>
                  <a:pt x="2295031" y="1271484"/>
                  <a:pt x="2312117" y="1265208"/>
                  <a:pt x="2329370" y="1259457"/>
                </a:cubicBezTo>
                <a:cubicBezTo>
                  <a:pt x="2337997" y="1256581"/>
                  <a:pt x="2347684" y="1255874"/>
                  <a:pt x="2355250" y="1250830"/>
                </a:cubicBezTo>
                <a:lnTo>
                  <a:pt x="2381129" y="1233577"/>
                </a:lnTo>
                <a:cubicBezTo>
                  <a:pt x="2386880" y="1224951"/>
                  <a:pt x="2389109" y="1212335"/>
                  <a:pt x="2398382" y="1207698"/>
                </a:cubicBezTo>
                <a:cubicBezTo>
                  <a:pt x="2419590" y="1197094"/>
                  <a:pt x="2467393" y="1190445"/>
                  <a:pt x="2467393" y="1190445"/>
                </a:cubicBezTo>
                <a:cubicBezTo>
                  <a:pt x="2476019" y="1184694"/>
                  <a:pt x="2483999" y="1177829"/>
                  <a:pt x="2493272" y="1173193"/>
                </a:cubicBezTo>
                <a:cubicBezTo>
                  <a:pt x="2501405" y="1169126"/>
                  <a:pt x="2511202" y="1168982"/>
                  <a:pt x="2519151" y="1164566"/>
                </a:cubicBezTo>
                <a:cubicBezTo>
                  <a:pt x="2537277" y="1154496"/>
                  <a:pt x="2553657" y="1141562"/>
                  <a:pt x="2570910" y="1130060"/>
                </a:cubicBezTo>
                <a:lnTo>
                  <a:pt x="2596789" y="1112808"/>
                </a:lnTo>
                <a:cubicBezTo>
                  <a:pt x="2605415" y="1107057"/>
                  <a:pt x="2613395" y="1100192"/>
                  <a:pt x="2622668" y="1095555"/>
                </a:cubicBezTo>
                <a:cubicBezTo>
                  <a:pt x="2634170" y="1089804"/>
                  <a:pt x="2646009" y="1084682"/>
                  <a:pt x="2657174" y="1078302"/>
                </a:cubicBezTo>
                <a:cubicBezTo>
                  <a:pt x="2666176" y="1073158"/>
                  <a:pt x="2673579" y="1065260"/>
                  <a:pt x="2683053" y="1061049"/>
                </a:cubicBezTo>
                <a:cubicBezTo>
                  <a:pt x="2699672" y="1053663"/>
                  <a:pt x="2734812" y="1043796"/>
                  <a:pt x="2734812" y="1043796"/>
                </a:cubicBezTo>
                <a:cubicBezTo>
                  <a:pt x="2757815" y="974785"/>
                  <a:pt x="2723310" y="1055298"/>
                  <a:pt x="2769317" y="1009291"/>
                </a:cubicBezTo>
                <a:cubicBezTo>
                  <a:pt x="2775747" y="1002861"/>
                  <a:pt x="2771514" y="989841"/>
                  <a:pt x="2777944" y="983411"/>
                </a:cubicBezTo>
                <a:cubicBezTo>
                  <a:pt x="2787037" y="974318"/>
                  <a:pt x="2800948" y="971910"/>
                  <a:pt x="2812450" y="966159"/>
                </a:cubicBezTo>
                <a:cubicBezTo>
                  <a:pt x="2829397" y="915315"/>
                  <a:pt x="2809652" y="965458"/>
                  <a:pt x="2846955" y="905774"/>
                </a:cubicBezTo>
                <a:cubicBezTo>
                  <a:pt x="2862184" y="881408"/>
                  <a:pt x="2864448" y="870547"/>
                  <a:pt x="2872834" y="845389"/>
                </a:cubicBezTo>
                <a:cubicBezTo>
                  <a:pt x="2867083" y="802257"/>
                  <a:pt x="2862368" y="758974"/>
                  <a:pt x="2855582" y="715993"/>
                </a:cubicBezTo>
                <a:cubicBezTo>
                  <a:pt x="2852333" y="695418"/>
                  <a:pt x="2844888" y="675285"/>
                  <a:pt x="2838329" y="655608"/>
                </a:cubicBezTo>
                <a:cubicBezTo>
                  <a:pt x="2841204" y="638355"/>
                  <a:pt x="2843290" y="620952"/>
                  <a:pt x="2846955" y="603849"/>
                </a:cubicBezTo>
                <a:cubicBezTo>
                  <a:pt x="2851923" y="580664"/>
                  <a:pt x="2859558" y="558089"/>
                  <a:pt x="2864208" y="534838"/>
                </a:cubicBezTo>
                <a:cubicBezTo>
                  <a:pt x="2870140" y="505178"/>
                  <a:pt x="2873336" y="485636"/>
                  <a:pt x="2881461" y="457200"/>
                </a:cubicBezTo>
                <a:cubicBezTo>
                  <a:pt x="2883959" y="448457"/>
                  <a:pt x="2887212" y="439947"/>
                  <a:pt x="2890087" y="431321"/>
                </a:cubicBezTo>
                <a:cubicBezTo>
                  <a:pt x="2887212" y="393940"/>
                  <a:pt x="2885842" y="356412"/>
                  <a:pt x="2881461" y="319177"/>
                </a:cubicBezTo>
                <a:cubicBezTo>
                  <a:pt x="2877163" y="282647"/>
                  <a:pt x="2870057" y="283941"/>
                  <a:pt x="2855582" y="250166"/>
                </a:cubicBezTo>
                <a:cubicBezTo>
                  <a:pt x="2852000" y="241808"/>
                  <a:pt x="2849831" y="232913"/>
                  <a:pt x="2846955" y="224287"/>
                </a:cubicBezTo>
                <a:cubicBezTo>
                  <a:pt x="2849831" y="195532"/>
                  <a:pt x="2851188" y="166585"/>
                  <a:pt x="2855582" y="138023"/>
                </a:cubicBezTo>
                <a:cubicBezTo>
                  <a:pt x="2856965" y="129036"/>
                  <a:pt x="2861710" y="120886"/>
                  <a:pt x="2864208" y="112143"/>
                </a:cubicBezTo>
                <a:cubicBezTo>
                  <a:pt x="2867465" y="100743"/>
                  <a:pt x="2871397" y="50321"/>
                  <a:pt x="2864208" y="43132"/>
                </a:cubicBezTo>
                <a:close/>
              </a:path>
            </a:pathLst>
          </a:custGeom>
          <a:solidFill>
            <a:srgbClr val="C4E5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-35324" y="4611670"/>
            <a:ext cx="9351066" cy="2461042"/>
          </a:xfrm>
          <a:custGeom>
            <a:avLst/>
            <a:gdLst>
              <a:gd name="connsiteX0" fmla="*/ 43164 w 9351066"/>
              <a:gd name="connsiteY0" fmla="*/ 301925 h 2461042"/>
              <a:gd name="connsiteX1" fmla="*/ 51791 w 9351066"/>
              <a:gd name="connsiteY1" fmla="*/ 1086929 h 2461042"/>
              <a:gd name="connsiteX2" fmla="*/ 25911 w 9351066"/>
              <a:gd name="connsiteY2" fmla="*/ 1207699 h 2461042"/>
              <a:gd name="connsiteX3" fmla="*/ 17285 w 9351066"/>
              <a:gd name="connsiteY3" fmla="*/ 1259457 h 2461042"/>
              <a:gd name="connsiteX4" fmla="*/ 8659 w 9351066"/>
              <a:gd name="connsiteY4" fmla="*/ 1768416 h 2461042"/>
              <a:gd name="connsiteX5" fmla="*/ 32 w 9351066"/>
              <a:gd name="connsiteY5" fmla="*/ 1846053 h 2461042"/>
              <a:gd name="connsiteX6" fmla="*/ 25911 w 9351066"/>
              <a:gd name="connsiteY6" fmla="*/ 2165231 h 2461042"/>
              <a:gd name="connsiteX7" fmla="*/ 34538 w 9351066"/>
              <a:gd name="connsiteY7" fmla="*/ 2191110 h 2461042"/>
              <a:gd name="connsiteX8" fmla="*/ 60417 w 9351066"/>
              <a:gd name="connsiteY8" fmla="*/ 2260121 h 2461042"/>
              <a:gd name="connsiteX9" fmla="*/ 69043 w 9351066"/>
              <a:gd name="connsiteY9" fmla="*/ 2286000 h 2461042"/>
              <a:gd name="connsiteX10" fmla="*/ 94923 w 9351066"/>
              <a:gd name="connsiteY10" fmla="*/ 2294627 h 2461042"/>
              <a:gd name="connsiteX11" fmla="*/ 146681 w 9351066"/>
              <a:gd name="connsiteY11" fmla="*/ 2320506 h 2461042"/>
              <a:gd name="connsiteX12" fmla="*/ 181187 w 9351066"/>
              <a:gd name="connsiteY12" fmla="*/ 2337759 h 2461042"/>
              <a:gd name="connsiteX13" fmla="*/ 293330 w 9351066"/>
              <a:gd name="connsiteY13" fmla="*/ 2346385 h 2461042"/>
              <a:gd name="connsiteX14" fmla="*/ 457232 w 9351066"/>
              <a:gd name="connsiteY14" fmla="*/ 2337759 h 2461042"/>
              <a:gd name="connsiteX15" fmla="*/ 586628 w 9351066"/>
              <a:gd name="connsiteY15" fmla="*/ 2329132 h 2461042"/>
              <a:gd name="connsiteX16" fmla="*/ 1078334 w 9351066"/>
              <a:gd name="connsiteY16" fmla="*/ 2337759 h 2461042"/>
              <a:gd name="connsiteX17" fmla="*/ 1190477 w 9351066"/>
              <a:gd name="connsiteY17" fmla="*/ 2346385 h 2461042"/>
              <a:gd name="connsiteX18" fmla="*/ 1268115 w 9351066"/>
              <a:gd name="connsiteY18" fmla="*/ 2355012 h 2461042"/>
              <a:gd name="connsiteX19" fmla="*/ 2320538 w 9351066"/>
              <a:gd name="connsiteY19" fmla="*/ 2372265 h 2461042"/>
              <a:gd name="connsiteX20" fmla="*/ 2898508 w 9351066"/>
              <a:gd name="connsiteY20" fmla="*/ 2389517 h 2461042"/>
              <a:gd name="connsiteX21" fmla="*/ 3321202 w 9351066"/>
              <a:gd name="connsiteY21" fmla="*/ 2415397 h 2461042"/>
              <a:gd name="connsiteX22" fmla="*/ 3510983 w 9351066"/>
              <a:gd name="connsiteY22" fmla="*/ 2424023 h 2461042"/>
              <a:gd name="connsiteX23" fmla="*/ 3683511 w 9351066"/>
              <a:gd name="connsiteY23" fmla="*/ 2432649 h 2461042"/>
              <a:gd name="connsiteX24" fmla="*/ 4597911 w 9351066"/>
              <a:gd name="connsiteY24" fmla="*/ 2415397 h 2461042"/>
              <a:gd name="connsiteX25" fmla="*/ 4675549 w 9351066"/>
              <a:gd name="connsiteY25" fmla="*/ 2398144 h 2461042"/>
              <a:gd name="connsiteX26" fmla="*/ 4701428 w 9351066"/>
              <a:gd name="connsiteY26" fmla="*/ 2380891 h 2461042"/>
              <a:gd name="connsiteX27" fmla="*/ 4735934 w 9351066"/>
              <a:gd name="connsiteY27" fmla="*/ 2372265 h 2461042"/>
              <a:gd name="connsiteX28" fmla="*/ 4787692 w 9351066"/>
              <a:gd name="connsiteY28" fmla="*/ 2355012 h 2461042"/>
              <a:gd name="connsiteX29" fmla="*/ 4813572 w 9351066"/>
              <a:gd name="connsiteY29" fmla="*/ 2346385 h 2461042"/>
              <a:gd name="connsiteX30" fmla="*/ 4925715 w 9351066"/>
              <a:gd name="connsiteY30" fmla="*/ 2355012 h 2461042"/>
              <a:gd name="connsiteX31" fmla="*/ 5011979 w 9351066"/>
              <a:gd name="connsiteY31" fmla="*/ 2380891 h 2461042"/>
              <a:gd name="connsiteX32" fmla="*/ 5546817 w 9351066"/>
              <a:gd name="connsiteY32" fmla="*/ 2389517 h 2461042"/>
              <a:gd name="connsiteX33" fmla="*/ 5753851 w 9351066"/>
              <a:gd name="connsiteY33" fmla="*/ 2398144 h 2461042"/>
              <a:gd name="connsiteX34" fmla="*/ 5796983 w 9351066"/>
              <a:gd name="connsiteY34" fmla="*/ 2415397 h 2461042"/>
              <a:gd name="connsiteX35" fmla="*/ 6418085 w 9351066"/>
              <a:gd name="connsiteY35" fmla="*/ 2424023 h 2461042"/>
              <a:gd name="connsiteX36" fmla="*/ 6461217 w 9351066"/>
              <a:gd name="connsiteY36" fmla="*/ 2432649 h 2461042"/>
              <a:gd name="connsiteX37" fmla="*/ 6521602 w 9351066"/>
              <a:gd name="connsiteY37" fmla="*/ 2449902 h 2461042"/>
              <a:gd name="connsiteX38" fmla="*/ 6590613 w 9351066"/>
              <a:gd name="connsiteY38" fmla="*/ 2458529 h 2461042"/>
              <a:gd name="connsiteX39" fmla="*/ 6944296 w 9351066"/>
              <a:gd name="connsiteY39" fmla="*/ 2441276 h 2461042"/>
              <a:gd name="connsiteX40" fmla="*/ 6970175 w 9351066"/>
              <a:gd name="connsiteY40" fmla="*/ 2432649 h 2461042"/>
              <a:gd name="connsiteX41" fmla="*/ 7004681 w 9351066"/>
              <a:gd name="connsiteY41" fmla="*/ 2406770 h 2461042"/>
              <a:gd name="connsiteX42" fmla="*/ 7047813 w 9351066"/>
              <a:gd name="connsiteY42" fmla="*/ 2372265 h 2461042"/>
              <a:gd name="connsiteX43" fmla="*/ 7073692 w 9351066"/>
              <a:gd name="connsiteY43" fmla="*/ 2355012 h 2461042"/>
              <a:gd name="connsiteX44" fmla="*/ 7090945 w 9351066"/>
              <a:gd name="connsiteY44" fmla="*/ 2329132 h 2461042"/>
              <a:gd name="connsiteX45" fmla="*/ 7116825 w 9351066"/>
              <a:gd name="connsiteY45" fmla="*/ 2320506 h 2461042"/>
              <a:gd name="connsiteX46" fmla="*/ 7228968 w 9351066"/>
              <a:gd name="connsiteY46" fmla="*/ 2355012 h 2461042"/>
              <a:gd name="connsiteX47" fmla="*/ 7315232 w 9351066"/>
              <a:gd name="connsiteY47" fmla="*/ 2380891 h 2461042"/>
              <a:gd name="connsiteX48" fmla="*/ 7755179 w 9351066"/>
              <a:gd name="connsiteY48" fmla="*/ 2398144 h 2461042"/>
              <a:gd name="connsiteX49" fmla="*/ 7927708 w 9351066"/>
              <a:gd name="connsiteY49" fmla="*/ 2424023 h 2461042"/>
              <a:gd name="connsiteX50" fmla="*/ 8246885 w 9351066"/>
              <a:gd name="connsiteY50" fmla="*/ 2432649 h 2461042"/>
              <a:gd name="connsiteX51" fmla="*/ 8721338 w 9351066"/>
              <a:gd name="connsiteY51" fmla="*/ 2441276 h 2461042"/>
              <a:gd name="connsiteX52" fmla="*/ 8790349 w 9351066"/>
              <a:gd name="connsiteY52" fmla="*/ 2415397 h 2461042"/>
              <a:gd name="connsiteX53" fmla="*/ 8833481 w 9351066"/>
              <a:gd name="connsiteY53" fmla="*/ 2406770 h 2461042"/>
              <a:gd name="connsiteX54" fmla="*/ 8893866 w 9351066"/>
              <a:gd name="connsiteY54" fmla="*/ 2380891 h 2461042"/>
              <a:gd name="connsiteX55" fmla="*/ 8928372 w 9351066"/>
              <a:gd name="connsiteY55" fmla="*/ 2372265 h 2461042"/>
              <a:gd name="connsiteX56" fmla="*/ 8988757 w 9351066"/>
              <a:gd name="connsiteY56" fmla="*/ 2346385 h 2461042"/>
              <a:gd name="connsiteX57" fmla="*/ 9049142 w 9351066"/>
              <a:gd name="connsiteY57" fmla="*/ 2337759 h 2461042"/>
              <a:gd name="connsiteX58" fmla="*/ 9204417 w 9351066"/>
              <a:gd name="connsiteY58" fmla="*/ 2346385 h 2461042"/>
              <a:gd name="connsiteX59" fmla="*/ 9273428 w 9351066"/>
              <a:gd name="connsiteY59" fmla="*/ 2346385 h 2461042"/>
              <a:gd name="connsiteX60" fmla="*/ 9290681 w 9351066"/>
              <a:gd name="connsiteY60" fmla="*/ 2260121 h 2461042"/>
              <a:gd name="connsiteX61" fmla="*/ 9307934 w 9351066"/>
              <a:gd name="connsiteY61" fmla="*/ 2156604 h 2461042"/>
              <a:gd name="connsiteX62" fmla="*/ 9316560 w 9351066"/>
              <a:gd name="connsiteY62" fmla="*/ 1932317 h 2461042"/>
              <a:gd name="connsiteX63" fmla="*/ 9299308 w 9351066"/>
              <a:gd name="connsiteY63" fmla="*/ 1777042 h 2461042"/>
              <a:gd name="connsiteX64" fmla="*/ 9290681 w 9351066"/>
              <a:gd name="connsiteY64" fmla="*/ 1751163 h 2461042"/>
              <a:gd name="connsiteX65" fmla="*/ 9273428 w 9351066"/>
              <a:gd name="connsiteY65" fmla="*/ 1725283 h 2461042"/>
              <a:gd name="connsiteX66" fmla="*/ 9264802 w 9351066"/>
              <a:gd name="connsiteY66" fmla="*/ 1699404 h 2461042"/>
              <a:gd name="connsiteX67" fmla="*/ 9247549 w 9351066"/>
              <a:gd name="connsiteY67" fmla="*/ 1630393 h 2461042"/>
              <a:gd name="connsiteX68" fmla="*/ 9230296 w 9351066"/>
              <a:gd name="connsiteY68" fmla="*/ 1535502 h 2461042"/>
              <a:gd name="connsiteX69" fmla="*/ 9221670 w 9351066"/>
              <a:gd name="connsiteY69" fmla="*/ 1509623 h 2461042"/>
              <a:gd name="connsiteX70" fmla="*/ 9230296 w 9351066"/>
              <a:gd name="connsiteY70" fmla="*/ 1345721 h 2461042"/>
              <a:gd name="connsiteX71" fmla="*/ 9238923 w 9351066"/>
              <a:gd name="connsiteY71" fmla="*/ 1302589 h 2461042"/>
              <a:gd name="connsiteX72" fmla="*/ 9264802 w 9351066"/>
              <a:gd name="connsiteY72" fmla="*/ 1173193 h 2461042"/>
              <a:gd name="connsiteX73" fmla="*/ 9282055 w 9351066"/>
              <a:gd name="connsiteY73" fmla="*/ 1086929 h 2461042"/>
              <a:gd name="connsiteX74" fmla="*/ 9290681 w 9351066"/>
              <a:gd name="connsiteY74" fmla="*/ 1052423 h 2461042"/>
              <a:gd name="connsiteX75" fmla="*/ 9307934 w 9351066"/>
              <a:gd name="connsiteY75" fmla="*/ 966159 h 2461042"/>
              <a:gd name="connsiteX76" fmla="*/ 9316560 w 9351066"/>
              <a:gd name="connsiteY76" fmla="*/ 715993 h 2461042"/>
              <a:gd name="connsiteX77" fmla="*/ 9325187 w 9351066"/>
              <a:gd name="connsiteY77" fmla="*/ 664234 h 2461042"/>
              <a:gd name="connsiteX78" fmla="*/ 9342440 w 9351066"/>
              <a:gd name="connsiteY78" fmla="*/ 629729 h 2461042"/>
              <a:gd name="connsiteX79" fmla="*/ 9351066 w 9351066"/>
              <a:gd name="connsiteY79" fmla="*/ 603849 h 2461042"/>
              <a:gd name="connsiteX80" fmla="*/ 9342440 w 9351066"/>
              <a:gd name="connsiteY80" fmla="*/ 396816 h 2461042"/>
              <a:gd name="connsiteX81" fmla="*/ 9325187 w 9351066"/>
              <a:gd name="connsiteY81" fmla="*/ 345057 h 2461042"/>
              <a:gd name="connsiteX82" fmla="*/ 9299308 w 9351066"/>
              <a:gd name="connsiteY82" fmla="*/ 327804 h 2461042"/>
              <a:gd name="connsiteX83" fmla="*/ 9290681 w 9351066"/>
              <a:gd name="connsiteY83" fmla="*/ 301925 h 2461042"/>
              <a:gd name="connsiteX84" fmla="*/ 9273428 w 9351066"/>
              <a:gd name="connsiteY84" fmla="*/ 267419 h 2461042"/>
              <a:gd name="connsiteX85" fmla="*/ 9256175 w 9351066"/>
              <a:gd name="connsiteY85" fmla="*/ 189782 h 2461042"/>
              <a:gd name="connsiteX86" fmla="*/ 9238923 w 9351066"/>
              <a:gd name="connsiteY86" fmla="*/ 155276 h 2461042"/>
              <a:gd name="connsiteX87" fmla="*/ 9230296 w 9351066"/>
              <a:gd name="connsiteY87" fmla="*/ 43132 h 2461042"/>
              <a:gd name="connsiteX88" fmla="*/ 9221670 w 9351066"/>
              <a:gd name="connsiteY88" fmla="*/ 17253 h 2461042"/>
              <a:gd name="connsiteX89" fmla="*/ 9195791 w 9351066"/>
              <a:gd name="connsiteY89" fmla="*/ 0 h 2461042"/>
              <a:gd name="connsiteX90" fmla="*/ 9144032 w 9351066"/>
              <a:gd name="connsiteY90" fmla="*/ 8627 h 2461042"/>
              <a:gd name="connsiteX91" fmla="*/ 9083647 w 9351066"/>
              <a:gd name="connsiteY91" fmla="*/ 34506 h 2461042"/>
              <a:gd name="connsiteX92" fmla="*/ 9057768 w 9351066"/>
              <a:gd name="connsiteY92" fmla="*/ 43132 h 2461042"/>
              <a:gd name="connsiteX93" fmla="*/ 9031889 w 9351066"/>
              <a:gd name="connsiteY93" fmla="*/ 60385 h 2461042"/>
              <a:gd name="connsiteX94" fmla="*/ 9006009 w 9351066"/>
              <a:gd name="connsiteY94" fmla="*/ 69012 h 2461042"/>
              <a:gd name="connsiteX95" fmla="*/ 8997383 w 9351066"/>
              <a:gd name="connsiteY95" fmla="*/ 94891 h 2461042"/>
              <a:gd name="connsiteX96" fmla="*/ 8945625 w 9351066"/>
              <a:gd name="connsiteY96" fmla="*/ 120770 h 2461042"/>
              <a:gd name="connsiteX97" fmla="*/ 8936998 w 9351066"/>
              <a:gd name="connsiteY97" fmla="*/ 146649 h 2461042"/>
              <a:gd name="connsiteX98" fmla="*/ 8911119 w 9351066"/>
              <a:gd name="connsiteY98" fmla="*/ 155276 h 2461042"/>
              <a:gd name="connsiteX99" fmla="*/ 8859360 w 9351066"/>
              <a:gd name="connsiteY99" fmla="*/ 189782 h 2461042"/>
              <a:gd name="connsiteX100" fmla="*/ 8833481 w 9351066"/>
              <a:gd name="connsiteY100" fmla="*/ 207034 h 2461042"/>
              <a:gd name="connsiteX101" fmla="*/ 8781723 w 9351066"/>
              <a:gd name="connsiteY101" fmla="*/ 241540 h 2461042"/>
              <a:gd name="connsiteX102" fmla="*/ 8729964 w 9351066"/>
              <a:gd name="connsiteY102" fmla="*/ 276046 h 2461042"/>
              <a:gd name="connsiteX103" fmla="*/ 8704085 w 9351066"/>
              <a:gd name="connsiteY103" fmla="*/ 284672 h 2461042"/>
              <a:gd name="connsiteX104" fmla="*/ 8669579 w 9351066"/>
              <a:gd name="connsiteY104" fmla="*/ 301925 h 2461042"/>
              <a:gd name="connsiteX105" fmla="*/ 8609194 w 9351066"/>
              <a:gd name="connsiteY105" fmla="*/ 319178 h 2461042"/>
              <a:gd name="connsiteX106" fmla="*/ 8574689 w 9351066"/>
              <a:gd name="connsiteY106" fmla="*/ 336431 h 2461042"/>
              <a:gd name="connsiteX107" fmla="*/ 8540183 w 9351066"/>
              <a:gd name="connsiteY107" fmla="*/ 345057 h 2461042"/>
              <a:gd name="connsiteX108" fmla="*/ 8514304 w 9351066"/>
              <a:gd name="connsiteY108" fmla="*/ 353683 h 2461042"/>
              <a:gd name="connsiteX109" fmla="*/ 8393534 w 9351066"/>
              <a:gd name="connsiteY109" fmla="*/ 379563 h 2461042"/>
              <a:gd name="connsiteX110" fmla="*/ 8341775 w 9351066"/>
              <a:gd name="connsiteY110" fmla="*/ 396816 h 2461042"/>
              <a:gd name="connsiteX111" fmla="*/ 8315896 w 9351066"/>
              <a:gd name="connsiteY111" fmla="*/ 414068 h 2461042"/>
              <a:gd name="connsiteX112" fmla="*/ 8212379 w 9351066"/>
              <a:gd name="connsiteY112" fmla="*/ 431321 h 2461042"/>
              <a:gd name="connsiteX113" fmla="*/ 8177874 w 9351066"/>
              <a:gd name="connsiteY113" fmla="*/ 448574 h 2461042"/>
              <a:gd name="connsiteX114" fmla="*/ 8082983 w 9351066"/>
              <a:gd name="connsiteY114" fmla="*/ 474453 h 2461042"/>
              <a:gd name="connsiteX115" fmla="*/ 8048477 w 9351066"/>
              <a:gd name="connsiteY115" fmla="*/ 483080 h 2461042"/>
              <a:gd name="connsiteX116" fmla="*/ 8022598 w 9351066"/>
              <a:gd name="connsiteY116" fmla="*/ 491706 h 2461042"/>
              <a:gd name="connsiteX117" fmla="*/ 7970840 w 9351066"/>
              <a:gd name="connsiteY117" fmla="*/ 500332 h 2461042"/>
              <a:gd name="connsiteX118" fmla="*/ 7893202 w 9351066"/>
              <a:gd name="connsiteY118" fmla="*/ 508959 h 2461042"/>
              <a:gd name="connsiteX119" fmla="*/ 7789685 w 9351066"/>
              <a:gd name="connsiteY119" fmla="*/ 526212 h 2461042"/>
              <a:gd name="connsiteX120" fmla="*/ 7263474 w 9351066"/>
              <a:gd name="connsiteY120" fmla="*/ 534838 h 2461042"/>
              <a:gd name="connsiteX121" fmla="*/ 7082319 w 9351066"/>
              <a:gd name="connsiteY121" fmla="*/ 560717 h 2461042"/>
              <a:gd name="connsiteX122" fmla="*/ 7047813 w 9351066"/>
              <a:gd name="connsiteY122" fmla="*/ 569344 h 2461042"/>
              <a:gd name="connsiteX123" fmla="*/ 6996055 w 9351066"/>
              <a:gd name="connsiteY123" fmla="*/ 586597 h 2461042"/>
              <a:gd name="connsiteX124" fmla="*/ 6970175 w 9351066"/>
              <a:gd name="connsiteY124" fmla="*/ 603849 h 2461042"/>
              <a:gd name="connsiteX125" fmla="*/ 6927043 w 9351066"/>
              <a:gd name="connsiteY125" fmla="*/ 612476 h 2461042"/>
              <a:gd name="connsiteX126" fmla="*/ 6892538 w 9351066"/>
              <a:gd name="connsiteY126" fmla="*/ 621102 h 2461042"/>
              <a:gd name="connsiteX127" fmla="*/ 6858032 w 9351066"/>
              <a:gd name="connsiteY127" fmla="*/ 646982 h 2461042"/>
              <a:gd name="connsiteX128" fmla="*/ 6780394 w 9351066"/>
              <a:gd name="connsiteY128" fmla="*/ 664234 h 2461042"/>
              <a:gd name="connsiteX129" fmla="*/ 6737262 w 9351066"/>
              <a:gd name="connsiteY129" fmla="*/ 672861 h 2461042"/>
              <a:gd name="connsiteX130" fmla="*/ 6530228 w 9351066"/>
              <a:gd name="connsiteY130" fmla="*/ 664234 h 2461042"/>
              <a:gd name="connsiteX131" fmla="*/ 6159292 w 9351066"/>
              <a:gd name="connsiteY131" fmla="*/ 638355 h 2461042"/>
              <a:gd name="connsiteX132" fmla="*/ 6090281 w 9351066"/>
              <a:gd name="connsiteY132" fmla="*/ 621102 h 2461042"/>
              <a:gd name="connsiteX133" fmla="*/ 6064402 w 9351066"/>
              <a:gd name="connsiteY133" fmla="*/ 603849 h 2461042"/>
              <a:gd name="connsiteX134" fmla="*/ 6021270 w 9351066"/>
              <a:gd name="connsiteY134" fmla="*/ 595223 h 2461042"/>
              <a:gd name="connsiteX135" fmla="*/ 5986764 w 9351066"/>
              <a:gd name="connsiteY135" fmla="*/ 586597 h 2461042"/>
              <a:gd name="connsiteX136" fmla="*/ 5969511 w 9351066"/>
              <a:gd name="connsiteY136" fmla="*/ 560717 h 2461042"/>
              <a:gd name="connsiteX137" fmla="*/ 5935006 w 9351066"/>
              <a:gd name="connsiteY137" fmla="*/ 552091 h 2461042"/>
              <a:gd name="connsiteX138" fmla="*/ 5909126 w 9351066"/>
              <a:gd name="connsiteY138" fmla="*/ 543465 h 2461042"/>
              <a:gd name="connsiteX139" fmla="*/ 5874621 w 9351066"/>
              <a:gd name="connsiteY139" fmla="*/ 534838 h 2461042"/>
              <a:gd name="connsiteX140" fmla="*/ 5840115 w 9351066"/>
              <a:gd name="connsiteY140" fmla="*/ 517585 h 2461042"/>
              <a:gd name="connsiteX141" fmla="*/ 5814236 w 9351066"/>
              <a:gd name="connsiteY141" fmla="*/ 508959 h 2461042"/>
              <a:gd name="connsiteX142" fmla="*/ 5788357 w 9351066"/>
              <a:gd name="connsiteY142" fmla="*/ 491706 h 2461042"/>
              <a:gd name="connsiteX143" fmla="*/ 5710719 w 9351066"/>
              <a:gd name="connsiteY143" fmla="*/ 474453 h 2461042"/>
              <a:gd name="connsiteX144" fmla="*/ 5676213 w 9351066"/>
              <a:gd name="connsiteY144" fmla="*/ 457200 h 2461042"/>
              <a:gd name="connsiteX145" fmla="*/ 5633081 w 9351066"/>
              <a:gd name="connsiteY145" fmla="*/ 448574 h 2461042"/>
              <a:gd name="connsiteX146" fmla="*/ 5607202 w 9351066"/>
              <a:gd name="connsiteY146" fmla="*/ 439948 h 2461042"/>
              <a:gd name="connsiteX147" fmla="*/ 5495059 w 9351066"/>
              <a:gd name="connsiteY147" fmla="*/ 431321 h 2461042"/>
              <a:gd name="connsiteX148" fmla="*/ 5219013 w 9351066"/>
              <a:gd name="connsiteY148" fmla="*/ 448574 h 2461042"/>
              <a:gd name="connsiteX149" fmla="*/ 5193134 w 9351066"/>
              <a:gd name="connsiteY149" fmla="*/ 457200 h 2461042"/>
              <a:gd name="connsiteX150" fmla="*/ 5124123 w 9351066"/>
              <a:gd name="connsiteY150" fmla="*/ 474453 h 2461042"/>
              <a:gd name="connsiteX151" fmla="*/ 5072364 w 9351066"/>
              <a:gd name="connsiteY151" fmla="*/ 483080 h 2461042"/>
              <a:gd name="connsiteX152" fmla="*/ 5029232 w 9351066"/>
              <a:gd name="connsiteY152" fmla="*/ 491706 h 2461042"/>
              <a:gd name="connsiteX153" fmla="*/ 4917089 w 9351066"/>
              <a:gd name="connsiteY153" fmla="*/ 508959 h 2461042"/>
              <a:gd name="connsiteX154" fmla="*/ 4856704 w 9351066"/>
              <a:gd name="connsiteY154" fmla="*/ 526212 h 2461042"/>
              <a:gd name="connsiteX155" fmla="*/ 4822198 w 9351066"/>
              <a:gd name="connsiteY155" fmla="*/ 534838 h 2461042"/>
              <a:gd name="connsiteX156" fmla="*/ 4554779 w 9351066"/>
              <a:gd name="connsiteY156" fmla="*/ 569344 h 2461042"/>
              <a:gd name="connsiteX157" fmla="*/ 4459889 w 9351066"/>
              <a:gd name="connsiteY157" fmla="*/ 586597 h 2461042"/>
              <a:gd name="connsiteX158" fmla="*/ 4416757 w 9351066"/>
              <a:gd name="connsiteY158" fmla="*/ 603849 h 2461042"/>
              <a:gd name="connsiteX159" fmla="*/ 4313240 w 9351066"/>
              <a:gd name="connsiteY159" fmla="*/ 621102 h 2461042"/>
              <a:gd name="connsiteX160" fmla="*/ 4270108 w 9351066"/>
              <a:gd name="connsiteY160" fmla="*/ 638355 h 2461042"/>
              <a:gd name="connsiteX161" fmla="*/ 4226975 w 9351066"/>
              <a:gd name="connsiteY161" fmla="*/ 646982 h 2461042"/>
              <a:gd name="connsiteX162" fmla="*/ 4175217 w 9351066"/>
              <a:gd name="connsiteY162" fmla="*/ 664234 h 2461042"/>
              <a:gd name="connsiteX163" fmla="*/ 4011315 w 9351066"/>
              <a:gd name="connsiteY163" fmla="*/ 681487 h 2461042"/>
              <a:gd name="connsiteX164" fmla="*/ 3709391 w 9351066"/>
              <a:gd name="connsiteY164" fmla="*/ 664234 h 2461042"/>
              <a:gd name="connsiteX165" fmla="*/ 3614500 w 9351066"/>
              <a:gd name="connsiteY165" fmla="*/ 638355 h 2461042"/>
              <a:gd name="connsiteX166" fmla="*/ 3536862 w 9351066"/>
              <a:gd name="connsiteY166" fmla="*/ 621102 h 2461042"/>
              <a:gd name="connsiteX167" fmla="*/ 3493730 w 9351066"/>
              <a:gd name="connsiteY167" fmla="*/ 603849 h 2461042"/>
              <a:gd name="connsiteX168" fmla="*/ 3105542 w 9351066"/>
              <a:gd name="connsiteY168" fmla="*/ 612476 h 2461042"/>
              <a:gd name="connsiteX169" fmla="*/ 2613836 w 9351066"/>
              <a:gd name="connsiteY169" fmla="*/ 621102 h 2461042"/>
              <a:gd name="connsiteX170" fmla="*/ 2570704 w 9351066"/>
              <a:gd name="connsiteY170" fmla="*/ 638355 h 2461042"/>
              <a:gd name="connsiteX171" fmla="*/ 2467187 w 9351066"/>
              <a:gd name="connsiteY171" fmla="*/ 655608 h 2461042"/>
              <a:gd name="connsiteX172" fmla="*/ 2415428 w 9351066"/>
              <a:gd name="connsiteY172" fmla="*/ 664234 h 2461042"/>
              <a:gd name="connsiteX173" fmla="*/ 2380923 w 9351066"/>
              <a:gd name="connsiteY173" fmla="*/ 672861 h 2461042"/>
              <a:gd name="connsiteX174" fmla="*/ 2355043 w 9351066"/>
              <a:gd name="connsiteY174" fmla="*/ 690114 h 2461042"/>
              <a:gd name="connsiteX175" fmla="*/ 2346417 w 9351066"/>
              <a:gd name="connsiteY175" fmla="*/ 715993 h 2461042"/>
              <a:gd name="connsiteX176" fmla="*/ 2294659 w 9351066"/>
              <a:gd name="connsiteY176" fmla="*/ 733246 h 2461042"/>
              <a:gd name="connsiteX177" fmla="*/ 2217021 w 9351066"/>
              <a:gd name="connsiteY177" fmla="*/ 776378 h 2461042"/>
              <a:gd name="connsiteX178" fmla="*/ 2191142 w 9351066"/>
              <a:gd name="connsiteY178" fmla="*/ 785004 h 2461042"/>
              <a:gd name="connsiteX179" fmla="*/ 2096251 w 9351066"/>
              <a:gd name="connsiteY179" fmla="*/ 776378 h 2461042"/>
              <a:gd name="connsiteX180" fmla="*/ 2061745 w 9351066"/>
              <a:gd name="connsiteY180" fmla="*/ 759125 h 2461042"/>
              <a:gd name="connsiteX181" fmla="*/ 2001360 w 9351066"/>
              <a:gd name="connsiteY181" fmla="*/ 741872 h 2461042"/>
              <a:gd name="connsiteX182" fmla="*/ 1975481 w 9351066"/>
              <a:gd name="connsiteY182" fmla="*/ 724619 h 2461042"/>
              <a:gd name="connsiteX183" fmla="*/ 1949602 w 9351066"/>
              <a:gd name="connsiteY183" fmla="*/ 715993 h 2461042"/>
              <a:gd name="connsiteX184" fmla="*/ 1915096 w 9351066"/>
              <a:gd name="connsiteY184" fmla="*/ 698740 h 2461042"/>
              <a:gd name="connsiteX185" fmla="*/ 1897843 w 9351066"/>
              <a:gd name="connsiteY185" fmla="*/ 672861 h 2461042"/>
              <a:gd name="connsiteX186" fmla="*/ 1871964 w 9351066"/>
              <a:gd name="connsiteY186" fmla="*/ 664234 h 2461042"/>
              <a:gd name="connsiteX187" fmla="*/ 1837459 w 9351066"/>
              <a:gd name="connsiteY187" fmla="*/ 646982 h 2461042"/>
              <a:gd name="connsiteX188" fmla="*/ 1811579 w 9351066"/>
              <a:gd name="connsiteY188" fmla="*/ 638355 h 2461042"/>
              <a:gd name="connsiteX189" fmla="*/ 1759821 w 9351066"/>
              <a:gd name="connsiteY189" fmla="*/ 603849 h 2461042"/>
              <a:gd name="connsiteX190" fmla="*/ 1725315 w 9351066"/>
              <a:gd name="connsiteY190" fmla="*/ 586597 h 2461042"/>
              <a:gd name="connsiteX191" fmla="*/ 1673557 w 9351066"/>
              <a:gd name="connsiteY191" fmla="*/ 552091 h 2461042"/>
              <a:gd name="connsiteX192" fmla="*/ 1647677 w 9351066"/>
              <a:gd name="connsiteY192" fmla="*/ 534838 h 2461042"/>
              <a:gd name="connsiteX193" fmla="*/ 1587292 w 9351066"/>
              <a:gd name="connsiteY193" fmla="*/ 508959 h 2461042"/>
              <a:gd name="connsiteX194" fmla="*/ 1535534 w 9351066"/>
              <a:gd name="connsiteY194" fmla="*/ 474453 h 2461042"/>
              <a:gd name="connsiteX195" fmla="*/ 1518281 w 9351066"/>
              <a:gd name="connsiteY195" fmla="*/ 448574 h 2461042"/>
              <a:gd name="connsiteX196" fmla="*/ 1492402 w 9351066"/>
              <a:gd name="connsiteY196" fmla="*/ 431321 h 2461042"/>
              <a:gd name="connsiteX197" fmla="*/ 1423391 w 9351066"/>
              <a:gd name="connsiteY197" fmla="*/ 396816 h 2461042"/>
              <a:gd name="connsiteX198" fmla="*/ 1397511 w 9351066"/>
              <a:gd name="connsiteY198" fmla="*/ 379563 h 2461042"/>
              <a:gd name="connsiteX199" fmla="*/ 1345753 w 9351066"/>
              <a:gd name="connsiteY199" fmla="*/ 362310 h 2461042"/>
              <a:gd name="connsiteX200" fmla="*/ 1250862 w 9351066"/>
              <a:gd name="connsiteY200" fmla="*/ 336431 h 2461042"/>
              <a:gd name="connsiteX201" fmla="*/ 1207730 w 9351066"/>
              <a:gd name="connsiteY201" fmla="*/ 327804 h 2461042"/>
              <a:gd name="connsiteX202" fmla="*/ 1181851 w 9351066"/>
              <a:gd name="connsiteY202" fmla="*/ 319178 h 2461042"/>
              <a:gd name="connsiteX203" fmla="*/ 1147345 w 9351066"/>
              <a:gd name="connsiteY203" fmla="*/ 301925 h 2461042"/>
              <a:gd name="connsiteX204" fmla="*/ 1061081 w 9351066"/>
              <a:gd name="connsiteY204" fmla="*/ 293299 h 2461042"/>
              <a:gd name="connsiteX205" fmla="*/ 1035202 w 9351066"/>
              <a:gd name="connsiteY205" fmla="*/ 284672 h 2461042"/>
              <a:gd name="connsiteX206" fmla="*/ 1000696 w 9351066"/>
              <a:gd name="connsiteY206" fmla="*/ 267419 h 2461042"/>
              <a:gd name="connsiteX207" fmla="*/ 931685 w 9351066"/>
              <a:gd name="connsiteY207" fmla="*/ 250166 h 2461042"/>
              <a:gd name="connsiteX208" fmla="*/ 871300 w 9351066"/>
              <a:gd name="connsiteY208" fmla="*/ 232914 h 2461042"/>
              <a:gd name="connsiteX209" fmla="*/ 793662 w 9351066"/>
              <a:gd name="connsiteY209" fmla="*/ 215661 h 2461042"/>
              <a:gd name="connsiteX210" fmla="*/ 276077 w 9351066"/>
              <a:gd name="connsiteY210" fmla="*/ 207034 h 2461042"/>
              <a:gd name="connsiteX211" fmla="*/ 198440 w 9351066"/>
              <a:gd name="connsiteY211" fmla="*/ 189782 h 2461042"/>
              <a:gd name="connsiteX212" fmla="*/ 60417 w 9351066"/>
              <a:gd name="connsiteY212" fmla="*/ 172529 h 2461042"/>
              <a:gd name="connsiteX213" fmla="*/ 51791 w 9351066"/>
              <a:gd name="connsiteY213" fmla="*/ 138023 h 2461042"/>
              <a:gd name="connsiteX214" fmla="*/ 69043 w 9351066"/>
              <a:gd name="connsiteY214" fmla="*/ 474453 h 2461042"/>
              <a:gd name="connsiteX215" fmla="*/ 77670 w 9351066"/>
              <a:gd name="connsiteY215" fmla="*/ 526212 h 24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9351066" h="2461042">
                <a:moveTo>
                  <a:pt x="43164" y="301925"/>
                </a:moveTo>
                <a:cubicBezTo>
                  <a:pt x="90531" y="633493"/>
                  <a:pt x="67484" y="427809"/>
                  <a:pt x="51791" y="1086929"/>
                </a:cubicBezTo>
                <a:cubicBezTo>
                  <a:pt x="50480" y="1141992"/>
                  <a:pt x="38169" y="1154579"/>
                  <a:pt x="25911" y="1207699"/>
                </a:cubicBezTo>
                <a:cubicBezTo>
                  <a:pt x="21978" y="1224742"/>
                  <a:pt x="20160" y="1242204"/>
                  <a:pt x="17285" y="1259457"/>
                </a:cubicBezTo>
                <a:cubicBezTo>
                  <a:pt x="14410" y="1429110"/>
                  <a:pt x="13647" y="1598812"/>
                  <a:pt x="8659" y="1768416"/>
                </a:cubicBezTo>
                <a:cubicBezTo>
                  <a:pt x="7893" y="1794443"/>
                  <a:pt x="-588" y="1820022"/>
                  <a:pt x="32" y="1846053"/>
                </a:cubicBezTo>
                <a:cubicBezTo>
                  <a:pt x="2799" y="1962266"/>
                  <a:pt x="-3874" y="2060983"/>
                  <a:pt x="25911" y="2165231"/>
                </a:cubicBezTo>
                <a:cubicBezTo>
                  <a:pt x="28409" y="2173974"/>
                  <a:pt x="32040" y="2182367"/>
                  <a:pt x="34538" y="2191110"/>
                </a:cubicBezTo>
                <a:cubicBezTo>
                  <a:pt x="57261" y="2270641"/>
                  <a:pt x="25954" y="2179708"/>
                  <a:pt x="60417" y="2260121"/>
                </a:cubicBezTo>
                <a:cubicBezTo>
                  <a:pt x="63999" y="2268479"/>
                  <a:pt x="62613" y="2279570"/>
                  <a:pt x="69043" y="2286000"/>
                </a:cubicBezTo>
                <a:cubicBezTo>
                  <a:pt x="75473" y="2292430"/>
                  <a:pt x="86790" y="2290560"/>
                  <a:pt x="94923" y="2294627"/>
                </a:cubicBezTo>
                <a:cubicBezTo>
                  <a:pt x="260680" y="2377507"/>
                  <a:pt x="-5078" y="2255467"/>
                  <a:pt x="146681" y="2320506"/>
                </a:cubicBezTo>
                <a:cubicBezTo>
                  <a:pt x="158501" y="2325572"/>
                  <a:pt x="168523" y="2335524"/>
                  <a:pt x="181187" y="2337759"/>
                </a:cubicBezTo>
                <a:cubicBezTo>
                  <a:pt x="218108" y="2344274"/>
                  <a:pt x="255949" y="2343510"/>
                  <a:pt x="293330" y="2346385"/>
                </a:cubicBezTo>
                <a:lnTo>
                  <a:pt x="457232" y="2337759"/>
                </a:lnTo>
                <a:cubicBezTo>
                  <a:pt x="500385" y="2335221"/>
                  <a:pt x="543400" y="2329132"/>
                  <a:pt x="586628" y="2329132"/>
                </a:cubicBezTo>
                <a:cubicBezTo>
                  <a:pt x="750555" y="2329132"/>
                  <a:pt x="914432" y="2334883"/>
                  <a:pt x="1078334" y="2337759"/>
                </a:cubicBezTo>
                <a:lnTo>
                  <a:pt x="1190477" y="2346385"/>
                </a:lnTo>
                <a:cubicBezTo>
                  <a:pt x="1216409" y="2348742"/>
                  <a:pt x="1242083" y="2354416"/>
                  <a:pt x="1268115" y="2355012"/>
                </a:cubicBezTo>
                <a:lnTo>
                  <a:pt x="2320538" y="2372265"/>
                </a:lnTo>
                <a:cubicBezTo>
                  <a:pt x="2556047" y="2405907"/>
                  <a:pt x="2324056" y="2375333"/>
                  <a:pt x="2898508" y="2389517"/>
                </a:cubicBezTo>
                <a:cubicBezTo>
                  <a:pt x="3063453" y="2393590"/>
                  <a:pt x="3148660" y="2405045"/>
                  <a:pt x="3321202" y="2415397"/>
                </a:cubicBezTo>
                <a:cubicBezTo>
                  <a:pt x="3384414" y="2419190"/>
                  <a:pt x="3447729" y="2421011"/>
                  <a:pt x="3510983" y="2424023"/>
                </a:cubicBezTo>
                <a:lnTo>
                  <a:pt x="3683511" y="2432649"/>
                </a:lnTo>
                <a:lnTo>
                  <a:pt x="4597911" y="2415397"/>
                </a:lnTo>
                <a:cubicBezTo>
                  <a:pt x="4630925" y="2414513"/>
                  <a:pt x="4647484" y="2407499"/>
                  <a:pt x="4675549" y="2398144"/>
                </a:cubicBezTo>
                <a:cubicBezTo>
                  <a:pt x="4684175" y="2392393"/>
                  <a:pt x="4691899" y="2384975"/>
                  <a:pt x="4701428" y="2380891"/>
                </a:cubicBezTo>
                <a:cubicBezTo>
                  <a:pt x="4712325" y="2376221"/>
                  <a:pt x="4724578" y="2375672"/>
                  <a:pt x="4735934" y="2372265"/>
                </a:cubicBezTo>
                <a:cubicBezTo>
                  <a:pt x="4753353" y="2367039"/>
                  <a:pt x="4770439" y="2360763"/>
                  <a:pt x="4787692" y="2355012"/>
                </a:cubicBezTo>
                <a:lnTo>
                  <a:pt x="4813572" y="2346385"/>
                </a:lnTo>
                <a:cubicBezTo>
                  <a:pt x="4850953" y="2349261"/>
                  <a:pt x="4888682" y="2349165"/>
                  <a:pt x="4925715" y="2355012"/>
                </a:cubicBezTo>
                <a:cubicBezTo>
                  <a:pt x="4937618" y="2356892"/>
                  <a:pt x="4993145" y="2380320"/>
                  <a:pt x="5011979" y="2380891"/>
                </a:cubicBezTo>
                <a:cubicBezTo>
                  <a:pt x="5190200" y="2386291"/>
                  <a:pt x="5368538" y="2386642"/>
                  <a:pt x="5546817" y="2389517"/>
                </a:cubicBezTo>
                <a:cubicBezTo>
                  <a:pt x="5615828" y="2392393"/>
                  <a:pt x="5685146" y="2391036"/>
                  <a:pt x="5753851" y="2398144"/>
                </a:cubicBezTo>
                <a:cubicBezTo>
                  <a:pt x="5769254" y="2399737"/>
                  <a:pt x="5781510" y="2414794"/>
                  <a:pt x="5796983" y="2415397"/>
                </a:cubicBezTo>
                <a:cubicBezTo>
                  <a:pt x="6003880" y="2423458"/>
                  <a:pt x="6211051" y="2421148"/>
                  <a:pt x="6418085" y="2424023"/>
                </a:cubicBezTo>
                <a:cubicBezTo>
                  <a:pt x="6432462" y="2426898"/>
                  <a:pt x="6446993" y="2429093"/>
                  <a:pt x="6461217" y="2432649"/>
                </a:cubicBezTo>
                <a:cubicBezTo>
                  <a:pt x="6481526" y="2437726"/>
                  <a:pt x="6501075" y="2445796"/>
                  <a:pt x="6521602" y="2449902"/>
                </a:cubicBezTo>
                <a:cubicBezTo>
                  <a:pt x="6544334" y="2454449"/>
                  <a:pt x="6567609" y="2455653"/>
                  <a:pt x="6590613" y="2458529"/>
                </a:cubicBezTo>
                <a:cubicBezTo>
                  <a:pt x="6750838" y="2454198"/>
                  <a:pt x="6825563" y="2475200"/>
                  <a:pt x="6944296" y="2441276"/>
                </a:cubicBezTo>
                <a:cubicBezTo>
                  <a:pt x="6953039" y="2438778"/>
                  <a:pt x="6961549" y="2435525"/>
                  <a:pt x="6970175" y="2432649"/>
                </a:cubicBezTo>
                <a:cubicBezTo>
                  <a:pt x="6981677" y="2424023"/>
                  <a:pt x="6994515" y="2416936"/>
                  <a:pt x="7004681" y="2406770"/>
                </a:cubicBezTo>
                <a:cubicBezTo>
                  <a:pt x="7043700" y="2367751"/>
                  <a:pt x="6997432" y="2389058"/>
                  <a:pt x="7047813" y="2372265"/>
                </a:cubicBezTo>
                <a:cubicBezTo>
                  <a:pt x="7056439" y="2366514"/>
                  <a:pt x="7066361" y="2362343"/>
                  <a:pt x="7073692" y="2355012"/>
                </a:cubicBezTo>
                <a:cubicBezTo>
                  <a:pt x="7081023" y="2347681"/>
                  <a:pt x="7082849" y="2335609"/>
                  <a:pt x="7090945" y="2329132"/>
                </a:cubicBezTo>
                <a:cubicBezTo>
                  <a:pt x="7098046" y="2323452"/>
                  <a:pt x="7108198" y="2323381"/>
                  <a:pt x="7116825" y="2320506"/>
                </a:cubicBezTo>
                <a:cubicBezTo>
                  <a:pt x="7194690" y="2342754"/>
                  <a:pt x="7157355" y="2331141"/>
                  <a:pt x="7228968" y="2355012"/>
                </a:cubicBezTo>
                <a:cubicBezTo>
                  <a:pt x="7238300" y="2358123"/>
                  <a:pt x="7298074" y="2379518"/>
                  <a:pt x="7315232" y="2380891"/>
                </a:cubicBezTo>
                <a:cubicBezTo>
                  <a:pt x="7397064" y="2387437"/>
                  <a:pt x="7700866" y="2396333"/>
                  <a:pt x="7755179" y="2398144"/>
                </a:cubicBezTo>
                <a:cubicBezTo>
                  <a:pt x="7838371" y="2425875"/>
                  <a:pt x="7804011" y="2419172"/>
                  <a:pt x="7927708" y="2424023"/>
                </a:cubicBezTo>
                <a:cubicBezTo>
                  <a:pt x="8034057" y="2428193"/>
                  <a:pt x="8140493" y="2429774"/>
                  <a:pt x="8246885" y="2432649"/>
                </a:cubicBezTo>
                <a:cubicBezTo>
                  <a:pt x="8496490" y="2453450"/>
                  <a:pt x="8444342" y="2457105"/>
                  <a:pt x="8721338" y="2441276"/>
                </a:cubicBezTo>
                <a:cubicBezTo>
                  <a:pt x="8760603" y="2439032"/>
                  <a:pt x="8753608" y="2427644"/>
                  <a:pt x="8790349" y="2415397"/>
                </a:cubicBezTo>
                <a:cubicBezTo>
                  <a:pt x="8804259" y="2410760"/>
                  <a:pt x="8819257" y="2410326"/>
                  <a:pt x="8833481" y="2406770"/>
                </a:cubicBezTo>
                <a:cubicBezTo>
                  <a:pt x="8876331" y="2396057"/>
                  <a:pt x="8844480" y="2399410"/>
                  <a:pt x="8893866" y="2380891"/>
                </a:cubicBezTo>
                <a:cubicBezTo>
                  <a:pt x="8904967" y="2376728"/>
                  <a:pt x="8916870" y="2375140"/>
                  <a:pt x="8928372" y="2372265"/>
                </a:cubicBezTo>
                <a:cubicBezTo>
                  <a:pt x="8947076" y="2362913"/>
                  <a:pt x="8967603" y="2350616"/>
                  <a:pt x="8988757" y="2346385"/>
                </a:cubicBezTo>
                <a:cubicBezTo>
                  <a:pt x="9008695" y="2342397"/>
                  <a:pt x="9029014" y="2340634"/>
                  <a:pt x="9049142" y="2337759"/>
                </a:cubicBezTo>
                <a:cubicBezTo>
                  <a:pt x="9100900" y="2340634"/>
                  <a:pt x="9152792" y="2341692"/>
                  <a:pt x="9204417" y="2346385"/>
                </a:cubicBezTo>
                <a:cubicBezTo>
                  <a:pt x="9271895" y="2352519"/>
                  <a:pt x="9205951" y="2363256"/>
                  <a:pt x="9273428" y="2346385"/>
                </a:cubicBezTo>
                <a:cubicBezTo>
                  <a:pt x="9289372" y="2298557"/>
                  <a:pt x="9278786" y="2335456"/>
                  <a:pt x="9290681" y="2260121"/>
                </a:cubicBezTo>
                <a:cubicBezTo>
                  <a:pt x="9296137" y="2225567"/>
                  <a:pt x="9307934" y="2156604"/>
                  <a:pt x="9307934" y="2156604"/>
                </a:cubicBezTo>
                <a:cubicBezTo>
                  <a:pt x="9310809" y="2081842"/>
                  <a:pt x="9316560" y="2007135"/>
                  <a:pt x="9316560" y="1932317"/>
                </a:cubicBezTo>
                <a:cubicBezTo>
                  <a:pt x="9316560" y="1864227"/>
                  <a:pt x="9314940" y="1831753"/>
                  <a:pt x="9299308" y="1777042"/>
                </a:cubicBezTo>
                <a:cubicBezTo>
                  <a:pt x="9296810" y="1768299"/>
                  <a:pt x="9294748" y="1759296"/>
                  <a:pt x="9290681" y="1751163"/>
                </a:cubicBezTo>
                <a:cubicBezTo>
                  <a:pt x="9286044" y="1741890"/>
                  <a:pt x="9279179" y="1733910"/>
                  <a:pt x="9273428" y="1725283"/>
                </a:cubicBezTo>
                <a:cubicBezTo>
                  <a:pt x="9270553" y="1716657"/>
                  <a:pt x="9267007" y="1708225"/>
                  <a:pt x="9264802" y="1699404"/>
                </a:cubicBezTo>
                <a:lnTo>
                  <a:pt x="9247549" y="1630393"/>
                </a:lnTo>
                <a:cubicBezTo>
                  <a:pt x="9243701" y="1607304"/>
                  <a:pt x="9236328" y="1559629"/>
                  <a:pt x="9230296" y="1535502"/>
                </a:cubicBezTo>
                <a:cubicBezTo>
                  <a:pt x="9228091" y="1526681"/>
                  <a:pt x="9224545" y="1518249"/>
                  <a:pt x="9221670" y="1509623"/>
                </a:cubicBezTo>
                <a:cubicBezTo>
                  <a:pt x="9224545" y="1454989"/>
                  <a:pt x="9225753" y="1400242"/>
                  <a:pt x="9230296" y="1345721"/>
                </a:cubicBezTo>
                <a:cubicBezTo>
                  <a:pt x="9231514" y="1331110"/>
                  <a:pt x="9237104" y="1317138"/>
                  <a:pt x="9238923" y="1302589"/>
                </a:cubicBezTo>
                <a:cubicBezTo>
                  <a:pt x="9253609" y="1185100"/>
                  <a:pt x="9231363" y="1240071"/>
                  <a:pt x="9264802" y="1173193"/>
                </a:cubicBezTo>
                <a:cubicBezTo>
                  <a:pt x="9284838" y="1093044"/>
                  <a:pt x="9260904" y="1192684"/>
                  <a:pt x="9282055" y="1086929"/>
                </a:cubicBezTo>
                <a:cubicBezTo>
                  <a:pt x="9284380" y="1075303"/>
                  <a:pt x="9288197" y="1064016"/>
                  <a:pt x="9290681" y="1052423"/>
                </a:cubicBezTo>
                <a:cubicBezTo>
                  <a:pt x="9296825" y="1023750"/>
                  <a:pt x="9307934" y="966159"/>
                  <a:pt x="9307934" y="966159"/>
                </a:cubicBezTo>
                <a:cubicBezTo>
                  <a:pt x="9310809" y="882770"/>
                  <a:pt x="9311800" y="799295"/>
                  <a:pt x="9316560" y="715993"/>
                </a:cubicBezTo>
                <a:cubicBezTo>
                  <a:pt x="9317558" y="698530"/>
                  <a:pt x="9320161" y="680987"/>
                  <a:pt x="9325187" y="664234"/>
                </a:cubicBezTo>
                <a:cubicBezTo>
                  <a:pt x="9328882" y="651917"/>
                  <a:pt x="9337375" y="641549"/>
                  <a:pt x="9342440" y="629729"/>
                </a:cubicBezTo>
                <a:cubicBezTo>
                  <a:pt x="9346022" y="621371"/>
                  <a:pt x="9348191" y="612476"/>
                  <a:pt x="9351066" y="603849"/>
                </a:cubicBezTo>
                <a:cubicBezTo>
                  <a:pt x="9348191" y="534838"/>
                  <a:pt x="9349313" y="465544"/>
                  <a:pt x="9342440" y="396816"/>
                </a:cubicBezTo>
                <a:cubicBezTo>
                  <a:pt x="9340630" y="378720"/>
                  <a:pt x="9340319" y="355145"/>
                  <a:pt x="9325187" y="345057"/>
                </a:cubicBezTo>
                <a:lnTo>
                  <a:pt x="9299308" y="327804"/>
                </a:lnTo>
                <a:cubicBezTo>
                  <a:pt x="9296432" y="319178"/>
                  <a:pt x="9294263" y="310283"/>
                  <a:pt x="9290681" y="301925"/>
                </a:cubicBezTo>
                <a:cubicBezTo>
                  <a:pt x="9285615" y="290105"/>
                  <a:pt x="9277495" y="279619"/>
                  <a:pt x="9273428" y="267419"/>
                </a:cubicBezTo>
                <a:cubicBezTo>
                  <a:pt x="9257018" y="218188"/>
                  <a:pt x="9272773" y="234043"/>
                  <a:pt x="9256175" y="189782"/>
                </a:cubicBezTo>
                <a:cubicBezTo>
                  <a:pt x="9251660" y="177741"/>
                  <a:pt x="9244674" y="166778"/>
                  <a:pt x="9238923" y="155276"/>
                </a:cubicBezTo>
                <a:cubicBezTo>
                  <a:pt x="9236047" y="117895"/>
                  <a:pt x="9234946" y="80334"/>
                  <a:pt x="9230296" y="43132"/>
                </a:cubicBezTo>
                <a:cubicBezTo>
                  <a:pt x="9229168" y="34109"/>
                  <a:pt x="9227350" y="24353"/>
                  <a:pt x="9221670" y="17253"/>
                </a:cubicBezTo>
                <a:cubicBezTo>
                  <a:pt x="9215193" y="9157"/>
                  <a:pt x="9204417" y="5751"/>
                  <a:pt x="9195791" y="0"/>
                </a:cubicBezTo>
                <a:cubicBezTo>
                  <a:pt x="9178538" y="2876"/>
                  <a:pt x="9161106" y="4833"/>
                  <a:pt x="9144032" y="8627"/>
                </a:cubicBezTo>
                <a:cubicBezTo>
                  <a:pt x="9116018" y="14852"/>
                  <a:pt x="9112052" y="22332"/>
                  <a:pt x="9083647" y="34506"/>
                </a:cubicBezTo>
                <a:cubicBezTo>
                  <a:pt x="9075289" y="38088"/>
                  <a:pt x="9066394" y="40257"/>
                  <a:pt x="9057768" y="43132"/>
                </a:cubicBezTo>
                <a:cubicBezTo>
                  <a:pt x="9049142" y="48883"/>
                  <a:pt x="9041162" y="55748"/>
                  <a:pt x="9031889" y="60385"/>
                </a:cubicBezTo>
                <a:cubicBezTo>
                  <a:pt x="9023756" y="64452"/>
                  <a:pt x="9012439" y="62582"/>
                  <a:pt x="9006009" y="69012"/>
                </a:cubicBezTo>
                <a:cubicBezTo>
                  <a:pt x="8999579" y="75442"/>
                  <a:pt x="9003063" y="87791"/>
                  <a:pt x="8997383" y="94891"/>
                </a:cubicBezTo>
                <a:cubicBezTo>
                  <a:pt x="8985221" y="110094"/>
                  <a:pt x="8962674" y="115087"/>
                  <a:pt x="8945625" y="120770"/>
                </a:cubicBezTo>
                <a:cubicBezTo>
                  <a:pt x="8942749" y="129396"/>
                  <a:pt x="8943428" y="140219"/>
                  <a:pt x="8936998" y="146649"/>
                </a:cubicBezTo>
                <a:cubicBezTo>
                  <a:pt x="8930568" y="153079"/>
                  <a:pt x="8919068" y="150860"/>
                  <a:pt x="8911119" y="155276"/>
                </a:cubicBezTo>
                <a:cubicBezTo>
                  <a:pt x="8892993" y="165346"/>
                  <a:pt x="8876613" y="178280"/>
                  <a:pt x="8859360" y="189782"/>
                </a:cubicBezTo>
                <a:lnTo>
                  <a:pt x="8833481" y="207034"/>
                </a:lnTo>
                <a:cubicBezTo>
                  <a:pt x="8799909" y="257393"/>
                  <a:pt x="8837427" y="213688"/>
                  <a:pt x="8781723" y="241540"/>
                </a:cubicBezTo>
                <a:cubicBezTo>
                  <a:pt x="8763177" y="250813"/>
                  <a:pt x="8747217" y="264544"/>
                  <a:pt x="8729964" y="276046"/>
                </a:cubicBezTo>
                <a:cubicBezTo>
                  <a:pt x="8722398" y="281090"/>
                  <a:pt x="8712443" y="281090"/>
                  <a:pt x="8704085" y="284672"/>
                </a:cubicBezTo>
                <a:cubicBezTo>
                  <a:pt x="8692265" y="289738"/>
                  <a:pt x="8681399" y="296859"/>
                  <a:pt x="8669579" y="301925"/>
                </a:cubicBezTo>
                <a:cubicBezTo>
                  <a:pt x="8620922" y="322778"/>
                  <a:pt x="8667555" y="297292"/>
                  <a:pt x="8609194" y="319178"/>
                </a:cubicBezTo>
                <a:cubicBezTo>
                  <a:pt x="8597153" y="323693"/>
                  <a:pt x="8586730" y="331916"/>
                  <a:pt x="8574689" y="336431"/>
                </a:cubicBezTo>
                <a:cubicBezTo>
                  <a:pt x="8563588" y="340594"/>
                  <a:pt x="8551583" y="341800"/>
                  <a:pt x="8540183" y="345057"/>
                </a:cubicBezTo>
                <a:cubicBezTo>
                  <a:pt x="8531440" y="347555"/>
                  <a:pt x="8523180" y="351710"/>
                  <a:pt x="8514304" y="353683"/>
                </a:cubicBezTo>
                <a:cubicBezTo>
                  <a:pt x="8449153" y="368161"/>
                  <a:pt x="8465961" y="355421"/>
                  <a:pt x="8393534" y="379563"/>
                </a:cubicBezTo>
                <a:cubicBezTo>
                  <a:pt x="8376281" y="385314"/>
                  <a:pt x="8356907" y="386728"/>
                  <a:pt x="8341775" y="396816"/>
                </a:cubicBezTo>
                <a:cubicBezTo>
                  <a:pt x="8333149" y="402567"/>
                  <a:pt x="8325603" y="410428"/>
                  <a:pt x="8315896" y="414068"/>
                </a:cubicBezTo>
                <a:cubicBezTo>
                  <a:pt x="8300366" y="419892"/>
                  <a:pt x="8221353" y="430039"/>
                  <a:pt x="8212379" y="431321"/>
                </a:cubicBezTo>
                <a:cubicBezTo>
                  <a:pt x="8200877" y="437072"/>
                  <a:pt x="8189694" y="443509"/>
                  <a:pt x="8177874" y="448574"/>
                </a:cubicBezTo>
                <a:cubicBezTo>
                  <a:pt x="8155306" y="458246"/>
                  <a:pt x="8093521" y="471818"/>
                  <a:pt x="8082983" y="474453"/>
                </a:cubicBezTo>
                <a:cubicBezTo>
                  <a:pt x="8071481" y="477329"/>
                  <a:pt x="8059725" y="479331"/>
                  <a:pt x="8048477" y="483080"/>
                </a:cubicBezTo>
                <a:cubicBezTo>
                  <a:pt x="8039851" y="485955"/>
                  <a:pt x="8031474" y="489734"/>
                  <a:pt x="8022598" y="491706"/>
                </a:cubicBezTo>
                <a:cubicBezTo>
                  <a:pt x="8005524" y="495500"/>
                  <a:pt x="7988177" y="498020"/>
                  <a:pt x="7970840" y="500332"/>
                </a:cubicBezTo>
                <a:cubicBezTo>
                  <a:pt x="7945030" y="503773"/>
                  <a:pt x="7918979" y="505276"/>
                  <a:pt x="7893202" y="508959"/>
                </a:cubicBezTo>
                <a:cubicBezTo>
                  <a:pt x="7858572" y="513906"/>
                  <a:pt x="7824637" y="524776"/>
                  <a:pt x="7789685" y="526212"/>
                </a:cubicBezTo>
                <a:cubicBezTo>
                  <a:pt x="7614406" y="533415"/>
                  <a:pt x="7438878" y="531963"/>
                  <a:pt x="7263474" y="534838"/>
                </a:cubicBezTo>
                <a:cubicBezTo>
                  <a:pt x="7165384" y="544648"/>
                  <a:pt x="7183210" y="540539"/>
                  <a:pt x="7082319" y="560717"/>
                </a:cubicBezTo>
                <a:cubicBezTo>
                  <a:pt x="7070693" y="563042"/>
                  <a:pt x="7059169" y="565937"/>
                  <a:pt x="7047813" y="569344"/>
                </a:cubicBezTo>
                <a:cubicBezTo>
                  <a:pt x="7030394" y="574570"/>
                  <a:pt x="7011187" y="576510"/>
                  <a:pt x="6996055" y="586597"/>
                </a:cubicBezTo>
                <a:cubicBezTo>
                  <a:pt x="6987428" y="592348"/>
                  <a:pt x="6979883" y="600209"/>
                  <a:pt x="6970175" y="603849"/>
                </a:cubicBezTo>
                <a:cubicBezTo>
                  <a:pt x="6956446" y="608997"/>
                  <a:pt x="6941356" y="609295"/>
                  <a:pt x="6927043" y="612476"/>
                </a:cubicBezTo>
                <a:cubicBezTo>
                  <a:pt x="6915470" y="615048"/>
                  <a:pt x="6904040" y="618227"/>
                  <a:pt x="6892538" y="621102"/>
                </a:cubicBezTo>
                <a:cubicBezTo>
                  <a:pt x="6881036" y="629729"/>
                  <a:pt x="6870515" y="639849"/>
                  <a:pt x="6858032" y="646982"/>
                </a:cubicBezTo>
                <a:cubicBezTo>
                  <a:pt x="6840288" y="657122"/>
                  <a:pt x="6793555" y="661841"/>
                  <a:pt x="6780394" y="664234"/>
                </a:cubicBezTo>
                <a:cubicBezTo>
                  <a:pt x="6765968" y="666857"/>
                  <a:pt x="6751639" y="669985"/>
                  <a:pt x="6737262" y="672861"/>
                </a:cubicBezTo>
                <a:lnTo>
                  <a:pt x="6530228" y="664234"/>
                </a:lnTo>
                <a:cubicBezTo>
                  <a:pt x="6384705" y="656958"/>
                  <a:pt x="6285965" y="659467"/>
                  <a:pt x="6159292" y="638355"/>
                </a:cubicBezTo>
                <a:cubicBezTo>
                  <a:pt x="6144522" y="635893"/>
                  <a:pt x="6106950" y="629437"/>
                  <a:pt x="6090281" y="621102"/>
                </a:cubicBezTo>
                <a:cubicBezTo>
                  <a:pt x="6081008" y="616465"/>
                  <a:pt x="6074110" y="607489"/>
                  <a:pt x="6064402" y="603849"/>
                </a:cubicBezTo>
                <a:cubicBezTo>
                  <a:pt x="6050674" y="598701"/>
                  <a:pt x="6035583" y="598403"/>
                  <a:pt x="6021270" y="595223"/>
                </a:cubicBezTo>
                <a:cubicBezTo>
                  <a:pt x="6009696" y="592651"/>
                  <a:pt x="5998266" y="589472"/>
                  <a:pt x="5986764" y="586597"/>
                </a:cubicBezTo>
                <a:cubicBezTo>
                  <a:pt x="5981013" y="577970"/>
                  <a:pt x="5978138" y="566468"/>
                  <a:pt x="5969511" y="560717"/>
                </a:cubicBezTo>
                <a:cubicBezTo>
                  <a:pt x="5959647" y="554141"/>
                  <a:pt x="5946406" y="555348"/>
                  <a:pt x="5935006" y="552091"/>
                </a:cubicBezTo>
                <a:cubicBezTo>
                  <a:pt x="5926263" y="549593"/>
                  <a:pt x="5917869" y="545963"/>
                  <a:pt x="5909126" y="543465"/>
                </a:cubicBezTo>
                <a:cubicBezTo>
                  <a:pt x="5897726" y="540208"/>
                  <a:pt x="5885722" y="539001"/>
                  <a:pt x="5874621" y="534838"/>
                </a:cubicBezTo>
                <a:cubicBezTo>
                  <a:pt x="5862580" y="530323"/>
                  <a:pt x="5851935" y="522651"/>
                  <a:pt x="5840115" y="517585"/>
                </a:cubicBezTo>
                <a:cubicBezTo>
                  <a:pt x="5831757" y="514003"/>
                  <a:pt x="5822862" y="511834"/>
                  <a:pt x="5814236" y="508959"/>
                </a:cubicBezTo>
                <a:cubicBezTo>
                  <a:pt x="5805610" y="503208"/>
                  <a:pt x="5797630" y="496342"/>
                  <a:pt x="5788357" y="491706"/>
                </a:cubicBezTo>
                <a:cubicBezTo>
                  <a:pt x="5767124" y="481090"/>
                  <a:pt x="5730592" y="477765"/>
                  <a:pt x="5710719" y="474453"/>
                </a:cubicBezTo>
                <a:cubicBezTo>
                  <a:pt x="5699217" y="468702"/>
                  <a:pt x="5688413" y="461267"/>
                  <a:pt x="5676213" y="457200"/>
                </a:cubicBezTo>
                <a:cubicBezTo>
                  <a:pt x="5662303" y="452564"/>
                  <a:pt x="5647305" y="452130"/>
                  <a:pt x="5633081" y="448574"/>
                </a:cubicBezTo>
                <a:cubicBezTo>
                  <a:pt x="5624260" y="446369"/>
                  <a:pt x="5616225" y="441076"/>
                  <a:pt x="5607202" y="439948"/>
                </a:cubicBezTo>
                <a:cubicBezTo>
                  <a:pt x="5570000" y="435298"/>
                  <a:pt x="5532440" y="434197"/>
                  <a:pt x="5495059" y="431321"/>
                </a:cubicBezTo>
                <a:cubicBezTo>
                  <a:pt x="5403044" y="437072"/>
                  <a:pt x="5310871" y="440701"/>
                  <a:pt x="5219013" y="448574"/>
                </a:cubicBezTo>
                <a:cubicBezTo>
                  <a:pt x="5209953" y="449351"/>
                  <a:pt x="5201907" y="454808"/>
                  <a:pt x="5193134" y="457200"/>
                </a:cubicBezTo>
                <a:cubicBezTo>
                  <a:pt x="5170258" y="463439"/>
                  <a:pt x="5147512" y="470555"/>
                  <a:pt x="5124123" y="474453"/>
                </a:cubicBezTo>
                <a:lnTo>
                  <a:pt x="5072364" y="483080"/>
                </a:lnTo>
                <a:cubicBezTo>
                  <a:pt x="5057938" y="485703"/>
                  <a:pt x="5043695" y="489296"/>
                  <a:pt x="5029232" y="491706"/>
                </a:cubicBezTo>
                <a:cubicBezTo>
                  <a:pt x="5006136" y="495555"/>
                  <a:pt x="4941931" y="503226"/>
                  <a:pt x="4917089" y="508959"/>
                </a:cubicBezTo>
                <a:cubicBezTo>
                  <a:pt x="4896691" y="513666"/>
                  <a:pt x="4876900" y="520704"/>
                  <a:pt x="4856704" y="526212"/>
                </a:cubicBezTo>
                <a:cubicBezTo>
                  <a:pt x="4845266" y="529331"/>
                  <a:pt x="4833935" y="533161"/>
                  <a:pt x="4822198" y="534838"/>
                </a:cubicBezTo>
                <a:cubicBezTo>
                  <a:pt x="4715837" y="550033"/>
                  <a:pt x="4678847" y="538328"/>
                  <a:pt x="4554779" y="569344"/>
                </a:cubicBezTo>
                <a:cubicBezTo>
                  <a:pt x="4500548" y="582901"/>
                  <a:pt x="4532010" y="576293"/>
                  <a:pt x="4459889" y="586597"/>
                </a:cubicBezTo>
                <a:cubicBezTo>
                  <a:pt x="4445512" y="592348"/>
                  <a:pt x="4431845" y="600367"/>
                  <a:pt x="4416757" y="603849"/>
                </a:cubicBezTo>
                <a:cubicBezTo>
                  <a:pt x="4343252" y="620811"/>
                  <a:pt x="4366518" y="603343"/>
                  <a:pt x="4313240" y="621102"/>
                </a:cubicBezTo>
                <a:cubicBezTo>
                  <a:pt x="4298550" y="625999"/>
                  <a:pt x="4284940" y="633905"/>
                  <a:pt x="4270108" y="638355"/>
                </a:cubicBezTo>
                <a:cubicBezTo>
                  <a:pt x="4256064" y="642568"/>
                  <a:pt x="4241121" y="643124"/>
                  <a:pt x="4226975" y="646982"/>
                </a:cubicBezTo>
                <a:cubicBezTo>
                  <a:pt x="4209430" y="651767"/>
                  <a:pt x="4193292" y="662226"/>
                  <a:pt x="4175217" y="664234"/>
                </a:cubicBezTo>
                <a:cubicBezTo>
                  <a:pt x="4068858" y="676052"/>
                  <a:pt x="4123488" y="670270"/>
                  <a:pt x="4011315" y="681487"/>
                </a:cubicBezTo>
                <a:lnTo>
                  <a:pt x="3709391" y="664234"/>
                </a:lnTo>
                <a:cubicBezTo>
                  <a:pt x="3679979" y="655831"/>
                  <a:pt x="3645316" y="645203"/>
                  <a:pt x="3614500" y="638355"/>
                </a:cubicBezTo>
                <a:cubicBezTo>
                  <a:pt x="3593977" y="633794"/>
                  <a:pt x="3557909" y="628118"/>
                  <a:pt x="3536862" y="621102"/>
                </a:cubicBezTo>
                <a:cubicBezTo>
                  <a:pt x="3522172" y="616205"/>
                  <a:pt x="3508107" y="609600"/>
                  <a:pt x="3493730" y="603849"/>
                </a:cubicBezTo>
                <a:lnTo>
                  <a:pt x="3105542" y="612476"/>
                </a:lnTo>
                <a:cubicBezTo>
                  <a:pt x="2941646" y="615690"/>
                  <a:pt x="2777572" y="613179"/>
                  <a:pt x="2613836" y="621102"/>
                </a:cubicBezTo>
                <a:cubicBezTo>
                  <a:pt x="2598369" y="621850"/>
                  <a:pt x="2585777" y="634808"/>
                  <a:pt x="2570704" y="638355"/>
                </a:cubicBezTo>
                <a:cubicBezTo>
                  <a:pt x="2536652" y="646367"/>
                  <a:pt x="2501693" y="649857"/>
                  <a:pt x="2467187" y="655608"/>
                </a:cubicBezTo>
                <a:cubicBezTo>
                  <a:pt x="2449934" y="658483"/>
                  <a:pt x="2432397" y="659991"/>
                  <a:pt x="2415428" y="664234"/>
                </a:cubicBezTo>
                <a:lnTo>
                  <a:pt x="2380923" y="672861"/>
                </a:lnTo>
                <a:cubicBezTo>
                  <a:pt x="2372296" y="678612"/>
                  <a:pt x="2361520" y="682018"/>
                  <a:pt x="2355043" y="690114"/>
                </a:cubicBezTo>
                <a:cubicBezTo>
                  <a:pt x="2349363" y="697214"/>
                  <a:pt x="2353816" y="710708"/>
                  <a:pt x="2346417" y="715993"/>
                </a:cubicBezTo>
                <a:cubicBezTo>
                  <a:pt x="2331619" y="726563"/>
                  <a:pt x="2294659" y="733246"/>
                  <a:pt x="2294659" y="733246"/>
                </a:cubicBezTo>
                <a:cubicBezTo>
                  <a:pt x="2255920" y="771984"/>
                  <a:pt x="2280352" y="755268"/>
                  <a:pt x="2217021" y="776378"/>
                </a:cubicBezTo>
                <a:lnTo>
                  <a:pt x="2191142" y="785004"/>
                </a:lnTo>
                <a:cubicBezTo>
                  <a:pt x="2159512" y="782129"/>
                  <a:pt x="2127395" y="782607"/>
                  <a:pt x="2096251" y="776378"/>
                </a:cubicBezTo>
                <a:cubicBezTo>
                  <a:pt x="2083641" y="773856"/>
                  <a:pt x="2073786" y="763640"/>
                  <a:pt x="2061745" y="759125"/>
                </a:cubicBezTo>
                <a:cubicBezTo>
                  <a:pt x="2039627" y="750831"/>
                  <a:pt x="2022220" y="752302"/>
                  <a:pt x="2001360" y="741872"/>
                </a:cubicBezTo>
                <a:cubicBezTo>
                  <a:pt x="1992087" y="737235"/>
                  <a:pt x="1984754" y="729256"/>
                  <a:pt x="1975481" y="724619"/>
                </a:cubicBezTo>
                <a:cubicBezTo>
                  <a:pt x="1967348" y="720553"/>
                  <a:pt x="1957960" y="719575"/>
                  <a:pt x="1949602" y="715993"/>
                </a:cubicBezTo>
                <a:cubicBezTo>
                  <a:pt x="1937782" y="710927"/>
                  <a:pt x="1926598" y="704491"/>
                  <a:pt x="1915096" y="698740"/>
                </a:cubicBezTo>
                <a:cubicBezTo>
                  <a:pt x="1909345" y="690114"/>
                  <a:pt x="1905939" y="679338"/>
                  <a:pt x="1897843" y="672861"/>
                </a:cubicBezTo>
                <a:cubicBezTo>
                  <a:pt x="1890743" y="667181"/>
                  <a:pt x="1880322" y="667816"/>
                  <a:pt x="1871964" y="664234"/>
                </a:cubicBezTo>
                <a:cubicBezTo>
                  <a:pt x="1860145" y="659168"/>
                  <a:pt x="1849278" y="652047"/>
                  <a:pt x="1837459" y="646982"/>
                </a:cubicBezTo>
                <a:cubicBezTo>
                  <a:pt x="1829101" y="643400"/>
                  <a:pt x="1819528" y="642771"/>
                  <a:pt x="1811579" y="638355"/>
                </a:cubicBezTo>
                <a:cubicBezTo>
                  <a:pt x="1793453" y="628285"/>
                  <a:pt x="1778367" y="613122"/>
                  <a:pt x="1759821" y="603849"/>
                </a:cubicBezTo>
                <a:cubicBezTo>
                  <a:pt x="1748319" y="598098"/>
                  <a:pt x="1736342" y="593213"/>
                  <a:pt x="1725315" y="586597"/>
                </a:cubicBezTo>
                <a:cubicBezTo>
                  <a:pt x="1707535" y="575929"/>
                  <a:pt x="1690810" y="563593"/>
                  <a:pt x="1673557" y="552091"/>
                </a:cubicBezTo>
                <a:cubicBezTo>
                  <a:pt x="1664930" y="546340"/>
                  <a:pt x="1656950" y="539475"/>
                  <a:pt x="1647677" y="534838"/>
                </a:cubicBezTo>
                <a:cubicBezTo>
                  <a:pt x="1605039" y="513518"/>
                  <a:pt x="1625372" y="521651"/>
                  <a:pt x="1587292" y="508959"/>
                </a:cubicBezTo>
                <a:cubicBezTo>
                  <a:pt x="1543981" y="443991"/>
                  <a:pt x="1602377" y="519015"/>
                  <a:pt x="1535534" y="474453"/>
                </a:cubicBezTo>
                <a:cubicBezTo>
                  <a:pt x="1526908" y="468702"/>
                  <a:pt x="1525612" y="455905"/>
                  <a:pt x="1518281" y="448574"/>
                </a:cubicBezTo>
                <a:cubicBezTo>
                  <a:pt x="1510950" y="441243"/>
                  <a:pt x="1501504" y="436286"/>
                  <a:pt x="1492402" y="431321"/>
                </a:cubicBezTo>
                <a:cubicBezTo>
                  <a:pt x="1469824" y="419006"/>
                  <a:pt x="1444790" y="411082"/>
                  <a:pt x="1423391" y="396816"/>
                </a:cubicBezTo>
                <a:cubicBezTo>
                  <a:pt x="1414764" y="391065"/>
                  <a:pt x="1406985" y="383774"/>
                  <a:pt x="1397511" y="379563"/>
                </a:cubicBezTo>
                <a:cubicBezTo>
                  <a:pt x="1380892" y="372177"/>
                  <a:pt x="1363239" y="367306"/>
                  <a:pt x="1345753" y="362310"/>
                </a:cubicBezTo>
                <a:cubicBezTo>
                  <a:pt x="1316287" y="353891"/>
                  <a:pt x="1281709" y="343286"/>
                  <a:pt x="1250862" y="336431"/>
                </a:cubicBezTo>
                <a:cubicBezTo>
                  <a:pt x="1236549" y="333250"/>
                  <a:pt x="1221954" y="331360"/>
                  <a:pt x="1207730" y="327804"/>
                </a:cubicBezTo>
                <a:cubicBezTo>
                  <a:pt x="1198909" y="325599"/>
                  <a:pt x="1190209" y="322760"/>
                  <a:pt x="1181851" y="319178"/>
                </a:cubicBezTo>
                <a:cubicBezTo>
                  <a:pt x="1170031" y="314112"/>
                  <a:pt x="1159919" y="304619"/>
                  <a:pt x="1147345" y="301925"/>
                </a:cubicBezTo>
                <a:cubicBezTo>
                  <a:pt x="1119088" y="295870"/>
                  <a:pt x="1089836" y="296174"/>
                  <a:pt x="1061081" y="293299"/>
                </a:cubicBezTo>
                <a:cubicBezTo>
                  <a:pt x="1052455" y="290423"/>
                  <a:pt x="1043560" y="288254"/>
                  <a:pt x="1035202" y="284672"/>
                </a:cubicBezTo>
                <a:cubicBezTo>
                  <a:pt x="1023382" y="279606"/>
                  <a:pt x="1012896" y="271486"/>
                  <a:pt x="1000696" y="267419"/>
                </a:cubicBezTo>
                <a:cubicBezTo>
                  <a:pt x="978201" y="259921"/>
                  <a:pt x="954180" y="257664"/>
                  <a:pt x="931685" y="250166"/>
                </a:cubicBezTo>
                <a:cubicBezTo>
                  <a:pt x="869616" y="229477"/>
                  <a:pt x="947149" y="254585"/>
                  <a:pt x="871300" y="232914"/>
                </a:cubicBezTo>
                <a:cubicBezTo>
                  <a:pt x="837760" y="223331"/>
                  <a:pt x="837209" y="216981"/>
                  <a:pt x="793662" y="215661"/>
                </a:cubicBezTo>
                <a:cubicBezTo>
                  <a:pt x="621189" y="210434"/>
                  <a:pt x="448605" y="209910"/>
                  <a:pt x="276077" y="207034"/>
                </a:cubicBezTo>
                <a:cubicBezTo>
                  <a:pt x="250198" y="201283"/>
                  <a:pt x="224657" y="193715"/>
                  <a:pt x="198440" y="189782"/>
                </a:cubicBezTo>
                <a:cubicBezTo>
                  <a:pt x="-40459" y="153947"/>
                  <a:pt x="194432" y="199331"/>
                  <a:pt x="60417" y="172529"/>
                </a:cubicBezTo>
                <a:cubicBezTo>
                  <a:pt x="57542" y="161027"/>
                  <a:pt x="51791" y="126167"/>
                  <a:pt x="51791" y="138023"/>
                </a:cubicBezTo>
                <a:cubicBezTo>
                  <a:pt x="51791" y="166285"/>
                  <a:pt x="63689" y="420911"/>
                  <a:pt x="69043" y="474453"/>
                </a:cubicBezTo>
                <a:cubicBezTo>
                  <a:pt x="79065" y="574671"/>
                  <a:pt x="77670" y="467934"/>
                  <a:pt x="77670" y="526212"/>
                </a:cubicBezTo>
              </a:path>
            </a:pathLst>
          </a:custGeom>
          <a:solidFill>
            <a:srgbClr val="C4E5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03098" y="1895865"/>
            <a:ext cx="8557404" cy="3079630"/>
          </a:xfrm>
          <a:custGeom>
            <a:avLst/>
            <a:gdLst>
              <a:gd name="connsiteX0" fmla="*/ 250166 w 8557404"/>
              <a:gd name="connsiteY0" fmla="*/ 2234242 h 3079630"/>
              <a:gd name="connsiteX1" fmla="*/ 258793 w 8557404"/>
              <a:gd name="connsiteY1" fmla="*/ 2346385 h 3079630"/>
              <a:gd name="connsiteX2" fmla="*/ 301925 w 8557404"/>
              <a:gd name="connsiteY2" fmla="*/ 2380891 h 3079630"/>
              <a:gd name="connsiteX3" fmla="*/ 353683 w 8557404"/>
              <a:gd name="connsiteY3" fmla="*/ 2424023 h 3079630"/>
              <a:gd name="connsiteX4" fmla="*/ 370936 w 8557404"/>
              <a:gd name="connsiteY4" fmla="*/ 2449902 h 3079630"/>
              <a:gd name="connsiteX5" fmla="*/ 405442 w 8557404"/>
              <a:gd name="connsiteY5" fmla="*/ 2458528 h 3079630"/>
              <a:gd name="connsiteX6" fmla="*/ 431321 w 8557404"/>
              <a:gd name="connsiteY6" fmla="*/ 2475781 h 3079630"/>
              <a:gd name="connsiteX7" fmla="*/ 517585 w 8557404"/>
              <a:gd name="connsiteY7" fmla="*/ 2501660 h 3079630"/>
              <a:gd name="connsiteX8" fmla="*/ 552091 w 8557404"/>
              <a:gd name="connsiteY8" fmla="*/ 2536166 h 3079630"/>
              <a:gd name="connsiteX9" fmla="*/ 569344 w 8557404"/>
              <a:gd name="connsiteY9" fmla="*/ 2562045 h 3079630"/>
              <a:gd name="connsiteX10" fmla="*/ 603849 w 8557404"/>
              <a:gd name="connsiteY10" fmla="*/ 2570672 h 3079630"/>
              <a:gd name="connsiteX11" fmla="*/ 655608 w 8557404"/>
              <a:gd name="connsiteY11" fmla="*/ 2587925 h 3079630"/>
              <a:gd name="connsiteX12" fmla="*/ 681487 w 8557404"/>
              <a:gd name="connsiteY12" fmla="*/ 2596551 h 3079630"/>
              <a:gd name="connsiteX13" fmla="*/ 707366 w 8557404"/>
              <a:gd name="connsiteY13" fmla="*/ 2605177 h 3079630"/>
              <a:gd name="connsiteX14" fmla="*/ 793630 w 8557404"/>
              <a:gd name="connsiteY14" fmla="*/ 2622430 h 3079630"/>
              <a:gd name="connsiteX15" fmla="*/ 828136 w 8557404"/>
              <a:gd name="connsiteY15" fmla="*/ 2639683 h 3079630"/>
              <a:gd name="connsiteX16" fmla="*/ 931653 w 8557404"/>
              <a:gd name="connsiteY16" fmla="*/ 2656936 h 3079630"/>
              <a:gd name="connsiteX17" fmla="*/ 1017917 w 8557404"/>
              <a:gd name="connsiteY17" fmla="*/ 2674189 h 3079630"/>
              <a:gd name="connsiteX18" fmla="*/ 1086929 w 8557404"/>
              <a:gd name="connsiteY18" fmla="*/ 2691442 h 3079630"/>
              <a:gd name="connsiteX19" fmla="*/ 1095555 w 8557404"/>
              <a:gd name="connsiteY19" fmla="*/ 2717321 h 3079630"/>
              <a:gd name="connsiteX20" fmla="*/ 1147313 w 8557404"/>
              <a:gd name="connsiteY20" fmla="*/ 2734574 h 3079630"/>
              <a:gd name="connsiteX21" fmla="*/ 1199072 w 8557404"/>
              <a:gd name="connsiteY21" fmla="*/ 2760453 h 3079630"/>
              <a:gd name="connsiteX22" fmla="*/ 1259457 w 8557404"/>
              <a:gd name="connsiteY22" fmla="*/ 2786332 h 3079630"/>
              <a:gd name="connsiteX23" fmla="*/ 1311215 w 8557404"/>
              <a:gd name="connsiteY23" fmla="*/ 2812211 h 3079630"/>
              <a:gd name="connsiteX24" fmla="*/ 1337095 w 8557404"/>
              <a:gd name="connsiteY24" fmla="*/ 2829464 h 3079630"/>
              <a:gd name="connsiteX25" fmla="*/ 1388853 w 8557404"/>
              <a:gd name="connsiteY25" fmla="*/ 2846717 h 3079630"/>
              <a:gd name="connsiteX26" fmla="*/ 1423359 w 8557404"/>
              <a:gd name="connsiteY26" fmla="*/ 2863970 h 3079630"/>
              <a:gd name="connsiteX27" fmla="*/ 1475117 w 8557404"/>
              <a:gd name="connsiteY27" fmla="*/ 2881223 h 3079630"/>
              <a:gd name="connsiteX28" fmla="*/ 1500996 w 8557404"/>
              <a:gd name="connsiteY28" fmla="*/ 2889849 h 3079630"/>
              <a:gd name="connsiteX29" fmla="*/ 1561381 w 8557404"/>
              <a:gd name="connsiteY29" fmla="*/ 2924355 h 3079630"/>
              <a:gd name="connsiteX30" fmla="*/ 1578634 w 8557404"/>
              <a:gd name="connsiteY30" fmla="*/ 2950234 h 3079630"/>
              <a:gd name="connsiteX31" fmla="*/ 1613140 w 8557404"/>
              <a:gd name="connsiteY31" fmla="*/ 2958860 h 3079630"/>
              <a:gd name="connsiteX32" fmla="*/ 1656272 w 8557404"/>
              <a:gd name="connsiteY32" fmla="*/ 2976113 h 3079630"/>
              <a:gd name="connsiteX33" fmla="*/ 1725283 w 8557404"/>
              <a:gd name="connsiteY33" fmla="*/ 2993366 h 3079630"/>
              <a:gd name="connsiteX34" fmla="*/ 1742536 w 8557404"/>
              <a:gd name="connsiteY34" fmla="*/ 3019245 h 3079630"/>
              <a:gd name="connsiteX35" fmla="*/ 1777042 w 8557404"/>
              <a:gd name="connsiteY35" fmla="*/ 3027872 h 3079630"/>
              <a:gd name="connsiteX36" fmla="*/ 1802921 w 8557404"/>
              <a:gd name="connsiteY36" fmla="*/ 3036498 h 3079630"/>
              <a:gd name="connsiteX37" fmla="*/ 1863306 w 8557404"/>
              <a:gd name="connsiteY37" fmla="*/ 3071004 h 3079630"/>
              <a:gd name="connsiteX38" fmla="*/ 1889185 w 8557404"/>
              <a:gd name="connsiteY38" fmla="*/ 3079630 h 3079630"/>
              <a:gd name="connsiteX39" fmla="*/ 1966823 w 8557404"/>
              <a:gd name="connsiteY39" fmla="*/ 3062377 h 3079630"/>
              <a:gd name="connsiteX40" fmla="*/ 1992702 w 8557404"/>
              <a:gd name="connsiteY40" fmla="*/ 3053751 h 3079630"/>
              <a:gd name="connsiteX41" fmla="*/ 2027208 w 8557404"/>
              <a:gd name="connsiteY41" fmla="*/ 3045125 h 3079630"/>
              <a:gd name="connsiteX42" fmla="*/ 2053087 w 8557404"/>
              <a:gd name="connsiteY42" fmla="*/ 3036498 h 3079630"/>
              <a:gd name="connsiteX43" fmla="*/ 2078966 w 8557404"/>
              <a:gd name="connsiteY43" fmla="*/ 3019245 h 3079630"/>
              <a:gd name="connsiteX44" fmla="*/ 2251495 w 8557404"/>
              <a:gd name="connsiteY44" fmla="*/ 3001992 h 3079630"/>
              <a:gd name="connsiteX45" fmla="*/ 2346385 w 8557404"/>
              <a:gd name="connsiteY45" fmla="*/ 2984740 h 3079630"/>
              <a:gd name="connsiteX46" fmla="*/ 2760453 w 8557404"/>
              <a:gd name="connsiteY46" fmla="*/ 2976113 h 3079630"/>
              <a:gd name="connsiteX47" fmla="*/ 2872596 w 8557404"/>
              <a:gd name="connsiteY47" fmla="*/ 2958860 h 3079630"/>
              <a:gd name="connsiteX48" fmla="*/ 2907102 w 8557404"/>
              <a:gd name="connsiteY48" fmla="*/ 2950234 h 3079630"/>
              <a:gd name="connsiteX49" fmla="*/ 3027872 w 8557404"/>
              <a:gd name="connsiteY49" fmla="*/ 2924355 h 3079630"/>
              <a:gd name="connsiteX50" fmla="*/ 3053751 w 8557404"/>
              <a:gd name="connsiteY50" fmla="*/ 2907102 h 3079630"/>
              <a:gd name="connsiteX51" fmla="*/ 3088257 w 8557404"/>
              <a:gd name="connsiteY51" fmla="*/ 2898475 h 3079630"/>
              <a:gd name="connsiteX52" fmla="*/ 3278038 w 8557404"/>
              <a:gd name="connsiteY52" fmla="*/ 2889849 h 3079630"/>
              <a:gd name="connsiteX53" fmla="*/ 3329796 w 8557404"/>
              <a:gd name="connsiteY53" fmla="*/ 2872596 h 3079630"/>
              <a:gd name="connsiteX54" fmla="*/ 3614468 w 8557404"/>
              <a:gd name="connsiteY54" fmla="*/ 2872596 h 3079630"/>
              <a:gd name="connsiteX55" fmla="*/ 3648974 w 8557404"/>
              <a:gd name="connsiteY55" fmla="*/ 2889849 h 3079630"/>
              <a:gd name="connsiteX56" fmla="*/ 3674853 w 8557404"/>
              <a:gd name="connsiteY56" fmla="*/ 2907102 h 3079630"/>
              <a:gd name="connsiteX57" fmla="*/ 3726612 w 8557404"/>
              <a:gd name="connsiteY57" fmla="*/ 2924355 h 3079630"/>
              <a:gd name="connsiteX58" fmla="*/ 3778370 w 8557404"/>
              <a:gd name="connsiteY58" fmla="*/ 2950234 h 3079630"/>
              <a:gd name="connsiteX59" fmla="*/ 3933645 w 8557404"/>
              <a:gd name="connsiteY59" fmla="*/ 2976113 h 3079630"/>
              <a:gd name="connsiteX60" fmla="*/ 4063042 w 8557404"/>
              <a:gd name="connsiteY60" fmla="*/ 2967487 h 3079630"/>
              <a:gd name="connsiteX61" fmla="*/ 4235570 w 8557404"/>
              <a:gd name="connsiteY61" fmla="*/ 2932981 h 3079630"/>
              <a:gd name="connsiteX62" fmla="*/ 4261449 w 8557404"/>
              <a:gd name="connsiteY62" fmla="*/ 2924355 h 3079630"/>
              <a:gd name="connsiteX63" fmla="*/ 4304581 w 8557404"/>
              <a:gd name="connsiteY63" fmla="*/ 2889849 h 3079630"/>
              <a:gd name="connsiteX64" fmla="*/ 4330461 w 8557404"/>
              <a:gd name="connsiteY64" fmla="*/ 2872596 h 3079630"/>
              <a:gd name="connsiteX65" fmla="*/ 4537495 w 8557404"/>
              <a:gd name="connsiteY65" fmla="*/ 2846717 h 3079630"/>
              <a:gd name="connsiteX66" fmla="*/ 4649638 w 8557404"/>
              <a:gd name="connsiteY66" fmla="*/ 2838091 h 3079630"/>
              <a:gd name="connsiteX67" fmla="*/ 4942936 w 8557404"/>
              <a:gd name="connsiteY67" fmla="*/ 2846717 h 3079630"/>
              <a:gd name="connsiteX68" fmla="*/ 4968815 w 8557404"/>
              <a:gd name="connsiteY68" fmla="*/ 2863970 h 3079630"/>
              <a:gd name="connsiteX69" fmla="*/ 5020574 w 8557404"/>
              <a:gd name="connsiteY69" fmla="*/ 2872596 h 3079630"/>
              <a:gd name="connsiteX70" fmla="*/ 5287993 w 8557404"/>
              <a:gd name="connsiteY70" fmla="*/ 2889849 h 3079630"/>
              <a:gd name="connsiteX71" fmla="*/ 5374257 w 8557404"/>
              <a:gd name="connsiteY71" fmla="*/ 2898475 h 3079630"/>
              <a:gd name="connsiteX72" fmla="*/ 5469147 w 8557404"/>
              <a:gd name="connsiteY72" fmla="*/ 2915728 h 3079630"/>
              <a:gd name="connsiteX73" fmla="*/ 5538159 w 8557404"/>
              <a:gd name="connsiteY73" fmla="*/ 2924355 h 3079630"/>
              <a:gd name="connsiteX74" fmla="*/ 5857336 w 8557404"/>
              <a:gd name="connsiteY74" fmla="*/ 2932981 h 3079630"/>
              <a:gd name="connsiteX75" fmla="*/ 5917721 w 8557404"/>
              <a:gd name="connsiteY75" fmla="*/ 2907102 h 3079630"/>
              <a:gd name="connsiteX76" fmla="*/ 6003985 w 8557404"/>
              <a:gd name="connsiteY76" fmla="*/ 2889849 h 3079630"/>
              <a:gd name="connsiteX77" fmla="*/ 6271404 w 8557404"/>
              <a:gd name="connsiteY77" fmla="*/ 2863970 h 3079630"/>
              <a:gd name="connsiteX78" fmla="*/ 6340415 w 8557404"/>
              <a:gd name="connsiteY78" fmla="*/ 2855343 h 3079630"/>
              <a:gd name="connsiteX79" fmla="*/ 6366295 w 8557404"/>
              <a:gd name="connsiteY79" fmla="*/ 2846717 h 3079630"/>
              <a:gd name="connsiteX80" fmla="*/ 6409427 w 8557404"/>
              <a:gd name="connsiteY80" fmla="*/ 2838091 h 3079630"/>
              <a:gd name="connsiteX81" fmla="*/ 6443932 w 8557404"/>
              <a:gd name="connsiteY81" fmla="*/ 2829464 h 3079630"/>
              <a:gd name="connsiteX82" fmla="*/ 6469812 w 8557404"/>
              <a:gd name="connsiteY82" fmla="*/ 2812211 h 3079630"/>
              <a:gd name="connsiteX83" fmla="*/ 6487064 w 8557404"/>
              <a:gd name="connsiteY83" fmla="*/ 2786332 h 3079630"/>
              <a:gd name="connsiteX84" fmla="*/ 6521570 w 8557404"/>
              <a:gd name="connsiteY84" fmla="*/ 2777706 h 3079630"/>
              <a:gd name="connsiteX85" fmla="*/ 6538823 w 8557404"/>
              <a:gd name="connsiteY85" fmla="*/ 2751826 h 3079630"/>
              <a:gd name="connsiteX86" fmla="*/ 6590581 w 8557404"/>
              <a:gd name="connsiteY86" fmla="*/ 2734574 h 3079630"/>
              <a:gd name="connsiteX87" fmla="*/ 6685472 w 8557404"/>
              <a:gd name="connsiteY87" fmla="*/ 2700068 h 3079630"/>
              <a:gd name="connsiteX88" fmla="*/ 6806242 w 8557404"/>
              <a:gd name="connsiteY88" fmla="*/ 2674189 h 3079630"/>
              <a:gd name="connsiteX89" fmla="*/ 7254815 w 8557404"/>
              <a:gd name="connsiteY89" fmla="*/ 2665562 h 3079630"/>
              <a:gd name="connsiteX90" fmla="*/ 7392838 w 8557404"/>
              <a:gd name="connsiteY90" fmla="*/ 2648309 h 3079630"/>
              <a:gd name="connsiteX91" fmla="*/ 7487729 w 8557404"/>
              <a:gd name="connsiteY91" fmla="*/ 2622430 h 3079630"/>
              <a:gd name="connsiteX92" fmla="*/ 7513608 w 8557404"/>
              <a:gd name="connsiteY92" fmla="*/ 2596551 h 3079630"/>
              <a:gd name="connsiteX93" fmla="*/ 7556740 w 8557404"/>
              <a:gd name="connsiteY93" fmla="*/ 2587925 h 3079630"/>
              <a:gd name="connsiteX94" fmla="*/ 7599872 w 8557404"/>
              <a:gd name="connsiteY94" fmla="*/ 2570672 h 3079630"/>
              <a:gd name="connsiteX95" fmla="*/ 7625751 w 8557404"/>
              <a:gd name="connsiteY95" fmla="*/ 2562045 h 3079630"/>
              <a:gd name="connsiteX96" fmla="*/ 7677510 w 8557404"/>
              <a:gd name="connsiteY96" fmla="*/ 2527540 h 3079630"/>
              <a:gd name="connsiteX97" fmla="*/ 7694762 w 8557404"/>
              <a:gd name="connsiteY97" fmla="*/ 2493034 h 3079630"/>
              <a:gd name="connsiteX98" fmla="*/ 7763774 w 8557404"/>
              <a:gd name="connsiteY98" fmla="*/ 2458528 h 3079630"/>
              <a:gd name="connsiteX99" fmla="*/ 7789653 w 8557404"/>
              <a:gd name="connsiteY99" fmla="*/ 2441275 h 3079630"/>
              <a:gd name="connsiteX100" fmla="*/ 7841412 w 8557404"/>
              <a:gd name="connsiteY100" fmla="*/ 2406770 h 3079630"/>
              <a:gd name="connsiteX101" fmla="*/ 7858664 w 8557404"/>
              <a:gd name="connsiteY101" fmla="*/ 2380891 h 3079630"/>
              <a:gd name="connsiteX102" fmla="*/ 7884544 w 8557404"/>
              <a:gd name="connsiteY102" fmla="*/ 2363638 h 3079630"/>
              <a:gd name="connsiteX103" fmla="*/ 7919049 w 8557404"/>
              <a:gd name="connsiteY103" fmla="*/ 2337758 h 3079630"/>
              <a:gd name="connsiteX104" fmla="*/ 7936302 w 8557404"/>
              <a:gd name="connsiteY104" fmla="*/ 2303253 h 3079630"/>
              <a:gd name="connsiteX105" fmla="*/ 7962181 w 8557404"/>
              <a:gd name="connsiteY105" fmla="*/ 2286000 h 3079630"/>
              <a:gd name="connsiteX106" fmla="*/ 7979434 w 8557404"/>
              <a:gd name="connsiteY106" fmla="*/ 2234242 h 3079630"/>
              <a:gd name="connsiteX107" fmla="*/ 7996687 w 8557404"/>
              <a:gd name="connsiteY107" fmla="*/ 2182483 h 3079630"/>
              <a:gd name="connsiteX108" fmla="*/ 8013940 w 8557404"/>
              <a:gd name="connsiteY108" fmla="*/ 2113472 h 3079630"/>
              <a:gd name="connsiteX109" fmla="*/ 8039819 w 8557404"/>
              <a:gd name="connsiteY109" fmla="*/ 2096219 h 3079630"/>
              <a:gd name="connsiteX110" fmla="*/ 8065698 w 8557404"/>
              <a:gd name="connsiteY110" fmla="*/ 2027208 h 3079630"/>
              <a:gd name="connsiteX111" fmla="*/ 8091578 w 8557404"/>
              <a:gd name="connsiteY111" fmla="*/ 1966823 h 3079630"/>
              <a:gd name="connsiteX112" fmla="*/ 8117457 w 8557404"/>
              <a:gd name="connsiteY112" fmla="*/ 1949570 h 3079630"/>
              <a:gd name="connsiteX113" fmla="*/ 8151962 w 8557404"/>
              <a:gd name="connsiteY113" fmla="*/ 1915064 h 3079630"/>
              <a:gd name="connsiteX114" fmla="*/ 8160589 w 8557404"/>
              <a:gd name="connsiteY114" fmla="*/ 1889185 h 3079630"/>
              <a:gd name="connsiteX115" fmla="*/ 8186468 w 8557404"/>
              <a:gd name="connsiteY115" fmla="*/ 1871932 h 3079630"/>
              <a:gd name="connsiteX116" fmla="*/ 8203721 w 8557404"/>
              <a:gd name="connsiteY116" fmla="*/ 1846053 h 3079630"/>
              <a:gd name="connsiteX117" fmla="*/ 8220974 w 8557404"/>
              <a:gd name="connsiteY117" fmla="*/ 1811547 h 3079630"/>
              <a:gd name="connsiteX118" fmla="*/ 8255479 w 8557404"/>
              <a:gd name="connsiteY118" fmla="*/ 1794294 h 3079630"/>
              <a:gd name="connsiteX119" fmla="*/ 8281359 w 8557404"/>
              <a:gd name="connsiteY119" fmla="*/ 1742536 h 3079630"/>
              <a:gd name="connsiteX120" fmla="*/ 8307238 w 8557404"/>
              <a:gd name="connsiteY120" fmla="*/ 1690777 h 3079630"/>
              <a:gd name="connsiteX121" fmla="*/ 8333117 w 8557404"/>
              <a:gd name="connsiteY121" fmla="*/ 1682151 h 3079630"/>
              <a:gd name="connsiteX122" fmla="*/ 8384876 w 8557404"/>
              <a:gd name="connsiteY122" fmla="*/ 1578634 h 3079630"/>
              <a:gd name="connsiteX123" fmla="*/ 8402129 w 8557404"/>
              <a:gd name="connsiteY123" fmla="*/ 1552755 h 3079630"/>
              <a:gd name="connsiteX124" fmla="*/ 8410755 w 8557404"/>
              <a:gd name="connsiteY124" fmla="*/ 1526875 h 3079630"/>
              <a:gd name="connsiteX125" fmla="*/ 8445261 w 8557404"/>
              <a:gd name="connsiteY125" fmla="*/ 1475117 h 3079630"/>
              <a:gd name="connsiteX126" fmla="*/ 8462513 w 8557404"/>
              <a:gd name="connsiteY126" fmla="*/ 1423358 h 3079630"/>
              <a:gd name="connsiteX127" fmla="*/ 8497019 w 8557404"/>
              <a:gd name="connsiteY127" fmla="*/ 1147313 h 3079630"/>
              <a:gd name="connsiteX128" fmla="*/ 8522898 w 8557404"/>
              <a:gd name="connsiteY128" fmla="*/ 1043796 h 3079630"/>
              <a:gd name="connsiteX129" fmla="*/ 8531525 w 8557404"/>
              <a:gd name="connsiteY129" fmla="*/ 923026 h 3079630"/>
              <a:gd name="connsiteX130" fmla="*/ 8557404 w 8557404"/>
              <a:gd name="connsiteY130" fmla="*/ 569343 h 3079630"/>
              <a:gd name="connsiteX131" fmla="*/ 8548778 w 8557404"/>
              <a:gd name="connsiteY131" fmla="*/ 284672 h 3079630"/>
              <a:gd name="connsiteX132" fmla="*/ 8540151 w 8557404"/>
              <a:gd name="connsiteY132" fmla="*/ 258792 h 3079630"/>
              <a:gd name="connsiteX133" fmla="*/ 8488393 w 8557404"/>
              <a:gd name="connsiteY133" fmla="*/ 232913 h 3079630"/>
              <a:gd name="connsiteX134" fmla="*/ 8350370 w 8557404"/>
              <a:gd name="connsiteY134" fmla="*/ 241540 h 3079630"/>
              <a:gd name="connsiteX135" fmla="*/ 8143336 w 8557404"/>
              <a:gd name="connsiteY135" fmla="*/ 241540 h 3079630"/>
              <a:gd name="connsiteX136" fmla="*/ 8048445 w 8557404"/>
              <a:gd name="connsiteY136" fmla="*/ 258792 h 3079630"/>
              <a:gd name="connsiteX137" fmla="*/ 8013940 w 8557404"/>
              <a:gd name="connsiteY137" fmla="*/ 267419 h 3079630"/>
              <a:gd name="connsiteX138" fmla="*/ 7919049 w 8557404"/>
              <a:gd name="connsiteY138" fmla="*/ 284672 h 3079630"/>
              <a:gd name="connsiteX139" fmla="*/ 7875917 w 8557404"/>
              <a:gd name="connsiteY139" fmla="*/ 301925 h 3079630"/>
              <a:gd name="connsiteX140" fmla="*/ 7806906 w 8557404"/>
              <a:gd name="connsiteY140" fmla="*/ 310551 h 3079630"/>
              <a:gd name="connsiteX141" fmla="*/ 7763774 w 8557404"/>
              <a:gd name="connsiteY141" fmla="*/ 319177 h 3079630"/>
              <a:gd name="connsiteX142" fmla="*/ 7660257 w 8557404"/>
              <a:gd name="connsiteY142" fmla="*/ 345057 h 3079630"/>
              <a:gd name="connsiteX143" fmla="*/ 7384212 w 8557404"/>
              <a:gd name="connsiteY143" fmla="*/ 362309 h 3079630"/>
              <a:gd name="connsiteX144" fmla="*/ 7254815 w 8557404"/>
              <a:gd name="connsiteY144" fmla="*/ 379562 h 3079630"/>
              <a:gd name="connsiteX145" fmla="*/ 7185804 w 8557404"/>
              <a:gd name="connsiteY145" fmla="*/ 396815 h 3079630"/>
              <a:gd name="connsiteX146" fmla="*/ 7151298 w 8557404"/>
              <a:gd name="connsiteY146" fmla="*/ 414068 h 3079630"/>
              <a:gd name="connsiteX147" fmla="*/ 7108166 w 8557404"/>
              <a:gd name="connsiteY147" fmla="*/ 422694 h 3079630"/>
              <a:gd name="connsiteX148" fmla="*/ 6840747 w 8557404"/>
              <a:gd name="connsiteY148" fmla="*/ 414068 h 3079630"/>
              <a:gd name="connsiteX149" fmla="*/ 6728604 w 8557404"/>
              <a:gd name="connsiteY149" fmla="*/ 396815 h 3079630"/>
              <a:gd name="connsiteX150" fmla="*/ 6650966 w 8557404"/>
              <a:gd name="connsiteY150" fmla="*/ 370936 h 3079630"/>
              <a:gd name="connsiteX151" fmla="*/ 6512944 w 8557404"/>
              <a:gd name="connsiteY151" fmla="*/ 345057 h 3079630"/>
              <a:gd name="connsiteX152" fmla="*/ 6487064 w 8557404"/>
              <a:gd name="connsiteY152" fmla="*/ 336430 h 3079630"/>
              <a:gd name="connsiteX153" fmla="*/ 6409427 w 8557404"/>
              <a:gd name="connsiteY153" fmla="*/ 319177 h 3079630"/>
              <a:gd name="connsiteX154" fmla="*/ 6374921 w 8557404"/>
              <a:gd name="connsiteY154" fmla="*/ 301925 h 3079630"/>
              <a:gd name="connsiteX155" fmla="*/ 6331789 w 8557404"/>
              <a:gd name="connsiteY155" fmla="*/ 293298 h 3079630"/>
              <a:gd name="connsiteX156" fmla="*/ 6297283 w 8557404"/>
              <a:gd name="connsiteY156" fmla="*/ 284672 h 3079630"/>
              <a:gd name="connsiteX157" fmla="*/ 6262778 w 8557404"/>
              <a:gd name="connsiteY157" fmla="*/ 267419 h 3079630"/>
              <a:gd name="connsiteX158" fmla="*/ 6211019 w 8557404"/>
              <a:gd name="connsiteY158" fmla="*/ 250166 h 3079630"/>
              <a:gd name="connsiteX159" fmla="*/ 6185140 w 8557404"/>
              <a:gd name="connsiteY159" fmla="*/ 241540 h 3079630"/>
              <a:gd name="connsiteX160" fmla="*/ 6150634 w 8557404"/>
              <a:gd name="connsiteY160" fmla="*/ 224287 h 3079630"/>
              <a:gd name="connsiteX161" fmla="*/ 6098876 w 8557404"/>
              <a:gd name="connsiteY161" fmla="*/ 207034 h 3079630"/>
              <a:gd name="connsiteX162" fmla="*/ 6072996 w 8557404"/>
              <a:gd name="connsiteY162" fmla="*/ 189781 h 3079630"/>
              <a:gd name="connsiteX163" fmla="*/ 6012612 w 8557404"/>
              <a:gd name="connsiteY163" fmla="*/ 172528 h 3079630"/>
              <a:gd name="connsiteX164" fmla="*/ 5986732 w 8557404"/>
              <a:gd name="connsiteY164" fmla="*/ 155275 h 3079630"/>
              <a:gd name="connsiteX165" fmla="*/ 5926347 w 8557404"/>
              <a:gd name="connsiteY165" fmla="*/ 146649 h 3079630"/>
              <a:gd name="connsiteX166" fmla="*/ 5762445 w 8557404"/>
              <a:gd name="connsiteY166" fmla="*/ 138023 h 3079630"/>
              <a:gd name="connsiteX167" fmla="*/ 5598544 w 8557404"/>
              <a:gd name="connsiteY167" fmla="*/ 112143 h 3079630"/>
              <a:gd name="connsiteX168" fmla="*/ 5503653 w 8557404"/>
              <a:gd name="connsiteY168" fmla="*/ 94891 h 3079630"/>
              <a:gd name="connsiteX169" fmla="*/ 5322498 w 8557404"/>
              <a:gd name="connsiteY169" fmla="*/ 69011 h 3079630"/>
              <a:gd name="connsiteX170" fmla="*/ 5296619 w 8557404"/>
              <a:gd name="connsiteY170" fmla="*/ 60385 h 3079630"/>
              <a:gd name="connsiteX171" fmla="*/ 5262113 w 8557404"/>
              <a:gd name="connsiteY171" fmla="*/ 43132 h 3079630"/>
              <a:gd name="connsiteX172" fmla="*/ 5141344 w 8557404"/>
              <a:gd name="connsiteY172" fmla="*/ 25879 h 3079630"/>
              <a:gd name="connsiteX173" fmla="*/ 4968815 w 8557404"/>
              <a:gd name="connsiteY173" fmla="*/ 0 h 3079630"/>
              <a:gd name="connsiteX174" fmla="*/ 4658264 w 8557404"/>
              <a:gd name="connsiteY174" fmla="*/ 8626 h 3079630"/>
              <a:gd name="connsiteX175" fmla="*/ 4563374 w 8557404"/>
              <a:gd name="connsiteY175" fmla="*/ 34506 h 3079630"/>
              <a:gd name="connsiteX176" fmla="*/ 4485736 w 8557404"/>
              <a:gd name="connsiteY176" fmla="*/ 43132 h 3079630"/>
              <a:gd name="connsiteX177" fmla="*/ 4451230 w 8557404"/>
              <a:gd name="connsiteY177" fmla="*/ 51758 h 3079630"/>
              <a:gd name="connsiteX178" fmla="*/ 4399472 w 8557404"/>
              <a:gd name="connsiteY178" fmla="*/ 69011 h 3079630"/>
              <a:gd name="connsiteX179" fmla="*/ 4373593 w 8557404"/>
              <a:gd name="connsiteY179" fmla="*/ 77638 h 3079630"/>
              <a:gd name="connsiteX180" fmla="*/ 4313208 w 8557404"/>
              <a:gd name="connsiteY180" fmla="*/ 94891 h 3079630"/>
              <a:gd name="connsiteX181" fmla="*/ 4235570 w 8557404"/>
              <a:gd name="connsiteY181" fmla="*/ 129396 h 3079630"/>
              <a:gd name="connsiteX182" fmla="*/ 4209691 w 8557404"/>
              <a:gd name="connsiteY182" fmla="*/ 146649 h 3079630"/>
              <a:gd name="connsiteX183" fmla="*/ 4183812 w 8557404"/>
              <a:gd name="connsiteY183" fmla="*/ 155275 h 3079630"/>
              <a:gd name="connsiteX184" fmla="*/ 4149306 w 8557404"/>
              <a:gd name="connsiteY184" fmla="*/ 172528 h 3079630"/>
              <a:gd name="connsiteX185" fmla="*/ 4097547 w 8557404"/>
              <a:gd name="connsiteY185" fmla="*/ 207034 h 3079630"/>
              <a:gd name="connsiteX186" fmla="*/ 4037162 w 8557404"/>
              <a:gd name="connsiteY186" fmla="*/ 241540 h 3079630"/>
              <a:gd name="connsiteX187" fmla="*/ 4011283 w 8557404"/>
              <a:gd name="connsiteY187" fmla="*/ 258792 h 3079630"/>
              <a:gd name="connsiteX188" fmla="*/ 3985404 w 8557404"/>
              <a:gd name="connsiteY188" fmla="*/ 267419 h 3079630"/>
              <a:gd name="connsiteX189" fmla="*/ 3873261 w 8557404"/>
              <a:gd name="connsiteY189" fmla="*/ 284672 h 3079630"/>
              <a:gd name="connsiteX190" fmla="*/ 3838755 w 8557404"/>
              <a:gd name="connsiteY190" fmla="*/ 301925 h 3079630"/>
              <a:gd name="connsiteX191" fmla="*/ 3752491 w 8557404"/>
              <a:gd name="connsiteY191" fmla="*/ 310551 h 3079630"/>
              <a:gd name="connsiteX192" fmla="*/ 3709359 w 8557404"/>
              <a:gd name="connsiteY192" fmla="*/ 319177 h 3079630"/>
              <a:gd name="connsiteX193" fmla="*/ 3674853 w 8557404"/>
              <a:gd name="connsiteY193" fmla="*/ 336430 h 3079630"/>
              <a:gd name="connsiteX194" fmla="*/ 3467819 w 8557404"/>
              <a:gd name="connsiteY194" fmla="*/ 336430 h 3079630"/>
              <a:gd name="connsiteX195" fmla="*/ 3372929 w 8557404"/>
              <a:gd name="connsiteY195" fmla="*/ 319177 h 3079630"/>
              <a:gd name="connsiteX196" fmla="*/ 3312544 w 8557404"/>
              <a:gd name="connsiteY196" fmla="*/ 301925 h 3079630"/>
              <a:gd name="connsiteX197" fmla="*/ 3071004 w 8557404"/>
              <a:gd name="connsiteY197" fmla="*/ 293298 h 3079630"/>
              <a:gd name="connsiteX198" fmla="*/ 2863970 w 8557404"/>
              <a:gd name="connsiteY198" fmla="*/ 310551 h 3079630"/>
              <a:gd name="connsiteX199" fmla="*/ 2829464 w 8557404"/>
              <a:gd name="connsiteY199" fmla="*/ 319177 h 3079630"/>
              <a:gd name="connsiteX200" fmla="*/ 2803585 w 8557404"/>
              <a:gd name="connsiteY200" fmla="*/ 336430 h 3079630"/>
              <a:gd name="connsiteX201" fmla="*/ 2769079 w 8557404"/>
              <a:gd name="connsiteY201" fmla="*/ 345057 h 3079630"/>
              <a:gd name="connsiteX202" fmla="*/ 2518913 w 8557404"/>
              <a:gd name="connsiteY202" fmla="*/ 336430 h 3079630"/>
              <a:gd name="connsiteX203" fmla="*/ 2432649 w 8557404"/>
              <a:gd name="connsiteY203" fmla="*/ 327804 h 3079630"/>
              <a:gd name="connsiteX204" fmla="*/ 2199736 w 8557404"/>
              <a:gd name="connsiteY204" fmla="*/ 301925 h 3079630"/>
              <a:gd name="connsiteX205" fmla="*/ 2027208 w 8557404"/>
              <a:gd name="connsiteY205" fmla="*/ 293298 h 3079630"/>
              <a:gd name="connsiteX206" fmla="*/ 1846053 w 8557404"/>
              <a:gd name="connsiteY206" fmla="*/ 301925 h 3079630"/>
              <a:gd name="connsiteX207" fmla="*/ 1759789 w 8557404"/>
              <a:gd name="connsiteY207" fmla="*/ 319177 h 3079630"/>
              <a:gd name="connsiteX208" fmla="*/ 1733910 w 8557404"/>
              <a:gd name="connsiteY208" fmla="*/ 336430 h 3079630"/>
              <a:gd name="connsiteX209" fmla="*/ 1647645 w 8557404"/>
              <a:gd name="connsiteY209" fmla="*/ 362309 h 3079630"/>
              <a:gd name="connsiteX210" fmla="*/ 1595887 w 8557404"/>
              <a:gd name="connsiteY210" fmla="*/ 379562 h 3079630"/>
              <a:gd name="connsiteX211" fmla="*/ 1570008 w 8557404"/>
              <a:gd name="connsiteY211" fmla="*/ 388189 h 3079630"/>
              <a:gd name="connsiteX212" fmla="*/ 1544129 w 8557404"/>
              <a:gd name="connsiteY212" fmla="*/ 396815 h 3079630"/>
              <a:gd name="connsiteX213" fmla="*/ 1518249 w 8557404"/>
              <a:gd name="connsiteY213" fmla="*/ 414068 h 3079630"/>
              <a:gd name="connsiteX214" fmla="*/ 1457864 w 8557404"/>
              <a:gd name="connsiteY214" fmla="*/ 431321 h 3079630"/>
              <a:gd name="connsiteX215" fmla="*/ 1414732 w 8557404"/>
              <a:gd name="connsiteY215" fmla="*/ 448574 h 3079630"/>
              <a:gd name="connsiteX216" fmla="*/ 1388853 w 8557404"/>
              <a:gd name="connsiteY216" fmla="*/ 457200 h 3079630"/>
              <a:gd name="connsiteX217" fmla="*/ 1319842 w 8557404"/>
              <a:gd name="connsiteY217" fmla="*/ 491706 h 3079630"/>
              <a:gd name="connsiteX218" fmla="*/ 1268083 w 8557404"/>
              <a:gd name="connsiteY218" fmla="*/ 508958 h 3079630"/>
              <a:gd name="connsiteX219" fmla="*/ 1216325 w 8557404"/>
              <a:gd name="connsiteY219" fmla="*/ 534838 h 3079630"/>
              <a:gd name="connsiteX220" fmla="*/ 1181819 w 8557404"/>
              <a:gd name="connsiteY220" fmla="*/ 543464 h 3079630"/>
              <a:gd name="connsiteX221" fmla="*/ 526212 w 8557404"/>
              <a:gd name="connsiteY221" fmla="*/ 560717 h 3079630"/>
              <a:gd name="connsiteX222" fmla="*/ 474453 w 8557404"/>
              <a:gd name="connsiteY222" fmla="*/ 577970 h 3079630"/>
              <a:gd name="connsiteX223" fmla="*/ 448574 w 8557404"/>
              <a:gd name="connsiteY223" fmla="*/ 586596 h 3079630"/>
              <a:gd name="connsiteX224" fmla="*/ 388189 w 8557404"/>
              <a:gd name="connsiteY224" fmla="*/ 621102 h 3079630"/>
              <a:gd name="connsiteX225" fmla="*/ 370936 w 8557404"/>
              <a:gd name="connsiteY225" fmla="*/ 646981 h 3079630"/>
              <a:gd name="connsiteX226" fmla="*/ 310551 w 8557404"/>
              <a:gd name="connsiteY226" fmla="*/ 681487 h 3079630"/>
              <a:gd name="connsiteX227" fmla="*/ 258793 w 8557404"/>
              <a:gd name="connsiteY227" fmla="*/ 724619 h 3079630"/>
              <a:gd name="connsiteX228" fmla="*/ 224287 w 8557404"/>
              <a:gd name="connsiteY228" fmla="*/ 767751 h 3079630"/>
              <a:gd name="connsiteX229" fmla="*/ 215661 w 8557404"/>
              <a:gd name="connsiteY229" fmla="*/ 793630 h 3079630"/>
              <a:gd name="connsiteX230" fmla="*/ 189781 w 8557404"/>
              <a:gd name="connsiteY230" fmla="*/ 828136 h 3079630"/>
              <a:gd name="connsiteX231" fmla="*/ 163902 w 8557404"/>
              <a:gd name="connsiteY231" fmla="*/ 888521 h 3079630"/>
              <a:gd name="connsiteX232" fmla="*/ 146649 w 8557404"/>
              <a:gd name="connsiteY232" fmla="*/ 914400 h 3079630"/>
              <a:gd name="connsiteX233" fmla="*/ 112144 w 8557404"/>
              <a:gd name="connsiteY233" fmla="*/ 1052423 h 3079630"/>
              <a:gd name="connsiteX234" fmla="*/ 94891 w 8557404"/>
              <a:gd name="connsiteY234" fmla="*/ 1147313 h 3079630"/>
              <a:gd name="connsiteX235" fmla="*/ 86264 w 8557404"/>
              <a:gd name="connsiteY235" fmla="*/ 1181819 h 3079630"/>
              <a:gd name="connsiteX236" fmla="*/ 69012 w 8557404"/>
              <a:gd name="connsiteY236" fmla="*/ 1216325 h 3079630"/>
              <a:gd name="connsiteX237" fmla="*/ 51759 w 8557404"/>
              <a:gd name="connsiteY237" fmla="*/ 1285336 h 3079630"/>
              <a:gd name="connsiteX238" fmla="*/ 34506 w 8557404"/>
              <a:gd name="connsiteY238" fmla="*/ 1319842 h 3079630"/>
              <a:gd name="connsiteX239" fmla="*/ 25879 w 8557404"/>
              <a:gd name="connsiteY239" fmla="*/ 1354347 h 3079630"/>
              <a:gd name="connsiteX240" fmla="*/ 0 w 8557404"/>
              <a:gd name="connsiteY240" fmla="*/ 1440611 h 3079630"/>
              <a:gd name="connsiteX241" fmla="*/ 25879 w 8557404"/>
              <a:gd name="connsiteY241" fmla="*/ 1742536 h 3079630"/>
              <a:gd name="connsiteX242" fmla="*/ 43132 w 8557404"/>
              <a:gd name="connsiteY242" fmla="*/ 1794294 h 3079630"/>
              <a:gd name="connsiteX243" fmla="*/ 51759 w 8557404"/>
              <a:gd name="connsiteY243" fmla="*/ 1820174 h 3079630"/>
              <a:gd name="connsiteX244" fmla="*/ 69012 w 8557404"/>
              <a:gd name="connsiteY244" fmla="*/ 1846053 h 3079630"/>
              <a:gd name="connsiteX245" fmla="*/ 77638 w 8557404"/>
              <a:gd name="connsiteY245" fmla="*/ 2053087 h 3079630"/>
              <a:gd name="connsiteX246" fmla="*/ 86264 w 8557404"/>
              <a:gd name="connsiteY246" fmla="*/ 2078966 h 3079630"/>
              <a:gd name="connsiteX247" fmla="*/ 112144 w 8557404"/>
              <a:gd name="connsiteY247" fmla="*/ 2096219 h 3079630"/>
              <a:gd name="connsiteX248" fmla="*/ 138023 w 8557404"/>
              <a:gd name="connsiteY248" fmla="*/ 2122098 h 3079630"/>
              <a:gd name="connsiteX249" fmla="*/ 181155 w 8557404"/>
              <a:gd name="connsiteY249" fmla="*/ 2156604 h 3079630"/>
              <a:gd name="connsiteX250" fmla="*/ 189781 w 8557404"/>
              <a:gd name="connsiteY250" fmla="*/ 2182483 h 3079630"/>
              <a:gd name="connsiteX251" fmla="*/ 241540 w 8557404"/>
              <a:gd name="connsiteY251" fmla="*/ 2199736 h 3079630"/>
              <a:gd name="connsiteX252" fmla="*/ 250166 w 8557404"/>
              <a:gd name="connsiteY252" fmla="*/ 2234242 h 3079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8557404" h="3079630">
                <a:moveTo>
                  <a:pt x="250166" y="2234242"/>
                </a:moveTo>
                <a:cubicBezTo>
                  <a:pt x="253041" y="2258683"/>
                  <a:pt x="251884" y="2309536"/>
                  <a:pt x="258793" y="2346385"/>
                </a:cubicBezTo>
                <a:cubicBezTo>
                  <a:pt x="264810" y="2378477"/>
                  <a:pt x="280488" y="2370173"/>
                  <a:pt x="301925" y="2380891"/>
                </a:cubicBezTo>
                <a:cubicBezTo>
                  <a:pt x="321315" y="2390586"/>
                  <a:pt x="340054" y="2407668"/>
                  <a:pt x="353683" y="2424023"/>
                </a:cubicBezTo>
                <a:cubicBezTo>
                  <a:pt x="360320" y="2431988"/>
                  <a:pt x="362310" y="2444151"/>
                  <a:pt x="370936" y="2449902"/>
                </a:cubicBezTo>
                <a:cubicBezTo>
                  <a:pt x="380801" y="2456478"/>
                  <a:pt x="393940" y="2455653"/>
                  <a:pt x="405442" y="2458528"/>
                </a:cubicBezTo>
                <a:cubicBezTo>
                  <a:pt x="414068" y="2464279"/>
                  <a:pt x="421847" y="2471570"/>
                  <a:pt x="431321" y="2475781"/>
                </a:cubicBezTo>
                <a:cubicBezTo>
                  <a:pt x="458327" y="2487784"/>
                  <a:pt x="488905" y="2494490"/>
                  <a:pt x="517585" y="2501660"/>
                </a:cubicBezTo>
                <a:cubicBezTo>
                  <a:pt x="536408" y="2558126"/>
                  <a:pt x="510266" y="2502706"/>
                  <a:pt x="552091" y="2536166"/>
                </a:cubicBezTo>
                <a:cubicBezTo>
                  <a:pt x="560187" y="2542643"/>
                  <a:pt x="560718" y="2556294"/>
                  <a:pt x="569344" y="2562045"/>
                </a:cubicBezTo>
                <a:cubicBezTo>
                  <a:pt x="579208" y="2568621"/>
                  <a:pt x="592493" y="2567265"/>
                  <a:pt x="603849" y="2570672"/>
                </a:cubicBezTo>
                <a:cubicBezTo>
                  <a:pt x="621268" y="2575898"/>
                  <a:pt x="638355" y="2582174"/>
                  <a:pt x="655608" y="2587925"/>
                </a:cubicBezTo>
                <a:lnTo>
                  <a:pt x="681487" y="2596551"/>
                </a:lnTo>
                <a:cubicBezTo>
                  <a:pt x="690113" y="2599426"/>
                  <a:pt x="698450" y="2603394"/>
                  <a:pt x="707366" y="2605177"/>
                </a:cubicBezTo>
                <a:lnTo>
                  <a:pt x="793630" y="2622430"/>
                </a:lnTo>
                <a:cubicBezTo>
                  <a:pt x="805132" y="2628181"/>
                  <a:pt x="815936" y="2635616"/>
                  <a:pt x="828136" y="2639683"/>
                </a:cubicBezTo>
                <a:cubicBezTo>
                  <a:pt x="849164" y="2646692"/>
                  <a:pt x="915055" y="2654007"/>
                  <a:pt x="931653" y="2656936"/>
                </a:cubicBezTo>
                <a:cubicBezTo>
                  <a:pt x="960531" y="2662032"/>
                  <a:pt x="989291" y="2667828"/>
                  <a:pt x="1017917" y="2674189"/>
                </a:cubicBezTo>
                <a:cubicBezTo>
                  <a:pt x="1041064" y="2679333"/>
                  <a:pt x="1086929" y="2691442"/>
                  <a:pt x="1086929" y="2691442"/>
                </a:cubicBezTo>
                <a:cubicBezTo>
                  <a:pt x="1089804" y="2700068"/>
                  <a:pt x="1088156" y="2712036"/>
                  <a:pt x="1095555" y="2717321"/>
                </a:cubicBezTo>
                <a:cubicBezTo>
                  <a:pt x="1110353" y="2727891"/>
                  <a:pt x="1132181" y="2724487"/>
                  <a:pt x="1147313" y="2734574"/>
                </a:cubicBezTo>
                <a:cubicBezTo>
                  <a:pt x="1197049" y="2767729"/>
                  <a:pt x="1149070" y="2739023"/>
                  <a:pt x="1199072" y="2760453"/>
                </a:cubicBezTo>
                <a:cubicBezTo>
                  <a:pt x="1273677" y="2792427"/>
                  <a:pt x="1198776" y="2766106"/>
                  <a:pt x="1259457" y="2786332"/>
                </a:cubicBezTo>
                <a:cubicBezTo>
                  <a:pt x="1333618" y="2835774"/>
                  <a:pt x="1239790" y="2776499"/>
                  <a:pt x="1311215" y="2812211"/>
                </a:cubicBezTo>
                <a:cubicBezTo>
                  <a:pt x="1320488" y="2816848"/>
                  <a:pt x="1327621" y="2825253"/>
                  <a:pt x="1337095" y="2829464"/>
                </a:cubicBezTo>
                <a:cubicBezTo>
                  <a:pt x="1353714" y="2836850"/>
                  <a:pt x="1372587" y="2838584"/>
                  <a:pt x="1388853" y="2846717"/>
                </a:cubicBezTo>
                <a:cubicBezTo>
                  <a:pt x="1400355" y="2852468"/>
                  <a:pt x="1411419" y="2859194"/>
                  <a:pt x="1423359" y="2863970"/>
                </a:cubicBezTo>
                <a:cubicBezTo>
                  <a:pt x="1440244" y="2870724"/>
                  <a:pt x="1457864" y="2875472"/>
                  <a:pt x="1475117" y="2881223"/>
                </a:cubicBezTo>
                <a:cubicBezTo>
                  <a:pt x="1483743" y="2884098"/>
                  <a:pt x="1492863" y="2885783"/>
                  <a:pt x="1500996" y="2889849"/>
                </a:cubicBezTo>
                <a:cubicBezTo>
                  <a:pt x="1544775" y="2911739"/>
                  <a:pt x="1524802" y="2899969"/>
                  <a:pt x="1561381" y="2924355"/>
                </a:cubicBezTo>
                <a:cubicBezTo>
                  <a:pt x="1567132" y="2932981"/>
                  <a:pt x="1570008" y="2944483"/>
                  <a:pt x="1578634" y="2950234"/>
                </a:cubicBezTo>
                <a:cubicBezTo>
                  <a:pt x="1588499" y="2956810"/>
                  <a:pt x="1601892" y="2955111"/>
                  <a:pt x="1613140" y="2958860"/>
                </a:cubicBezTo>
                <a:cubicBezTo>
                  <a:pt x="1627830" y="2963757"/>
                  <a:pt x="1641472" y="2971559"/>
                  <a:pt x="1656272" y="2976113"/>
                </a:cubicBezTo>
                <a:cubicBezTo>
                  <a:pt x="1678935" y="2983086"/>
                  <a:pt x="1725283" y="2993366"/>
                  <a:pt x="1725283" y="2993366"/>
                </a:cubicBezTo>
                <a:cubicBezTo>
                  <a:pt x="1731034" y="3001992"/>
                  <a:pt x="1733910" y="3013494"/>
                  <a:pt x="1742536" y="3019245"/>
                </a:cubicBezTo>
                <a:cubicBezTo>
                  <a:pt x="1752401" y="3025822"/>
                  <a:pt x="1765642" y="3024615"/>
                  <a:pt x="1777042" y="3027872"/>
                </a:cubicBezTo>
                <a:cubicBezTo>
                  <a:pt x="1785785" y="3030370"/>
                  <a:pt x="1794563" y="3032916"/>
                  <a:pt x="1802921" y="3036498"/>
                </a:cubicBezTo>
                <a:cubicBezTo>
                  <a:pt x="1908788" y="3081869"/>
                  <a:pt x="1776671" y="3027687"/>
                  <a:pt x="1863306" y="3071004"/>
                </a:cubicBezTo>
                <a:cubicBezTo>
                  <a:pt x="1871439" y="3075070"/>
                  <a:pt x="1880559" y="3076755"/>
                  <a:pt x="1889185" y="3079630"/>
                </a:cubicBezTo>
                <a:cubicBezTo>
                  <a:pt x="1915064" y="3073879"/>
                  <a:pt x="1941104" y="3068807"/>
                  <a:pt x="1966823" y="3062377"/>
                </a:cubicBezTo>
                <a:cubicBezTo>
                  <a:pt x="1975644" y="3060172"/>
                  <a:pt x="1983959" y="3056249"/>
                  <a:pt x="1992702" y="3053751"/>
                </a:cubicBezTo>
                <a:cubicBezTo>
                  <a:pt x="2004102" y="3050494"/>
                  <a:pt x="2015808" y="3048382"/>
                  <a:pt x="2027208" y="3045125"/>
                </a:cubicBezTo>
                <a:cubicBezTo>
                  <a:pt x="2035951" y="3042627"/>
                  <a:pt x="2044954" y="3040565"/>
                  <a:pt x="2053087" y="3036498"/>
                </a:cubicBezTo>
                <a:cubicBezTo>
                  <a:pt x="2062360" y="3031861"/>
                  <a:pt x="2068908" y="3021759"/>
                  <a:pt x="2078966" y="3019245"/>
                </a:cubicBezTo>
                <a:cubicBezTo>
                  <a:pt x="2094310" y="3015409"/>
                  <a:pt x="2245160" y="3002856"/>
                  <a:pt x="2251495" y="3001992"/>
                </a:cubicBezTo>
                <a:cubicBezTo>
                  <a:pt x="2283349" y="2997648"/>
                  <a:pt x="2314278" y="2986373"/>
                  <a:pt x="2346385" y="2984740"/>
                </a:cubicBezTo>
                <a:cubicBezTo>
                  <a:pt x="2484260" y="2977729"/>
                  <a:pt x="2622430" y="2978989"/>
                  <a:pt x="2760453" y="2976113"/>
                </a:cubicBezTo>
                <a:cubicBezTo>
                  <a:pt x="2789478" y="2971967"/>
                  <a:pt x="2842653" y="2964849"/>
                  <a:pt x="2872596" y="2958860"/>
                </a:cubicBezTo>
                <a:cubicBezTo>
                  <a:pt x="2884222" y="2956535"/>
                  <a:pt x="2895509" y="2952718"/>
                  <a:pt x="2907102" y="2950234"/>
                </a:cubicBezTo>
                <a:cubicBezTo>
                  <a:pt x="3044148" y="2920867"/>
                  <a:pt x="2949086" y="2944050"/>
                  <a:pt x="3027872" y="2924355"/>
                </a:cubicBezTo>
                <a:cubicBezTo>
                  <a:pt x="3036498" y="2918604"/>
                  <a:pt x="3044222" y="2911186"/>
                  <a:pt x="3053751" y="2907102"/>
                </a:cubicBezTo>
                <a:cubicBezTo>
                  <a:pt x="3064648" y="2902432"/>
                  <a:pt x="3076436" y="2899384"/>
                  <a:pt x="3088257" y="2898475"/>
                </a:cubicBezTo>
                <a:cubicBezTo>
                  <a:pt x="3151396" y="2893618"/>
                  <a:pt x="3214778" y="2892724"/>
                  <a:pt x="3278038" y="2889849"/>
                </a:cubicBezTo>
                <a:cubicBezTo>
                  <a:pt x="3295291" y="2884098"/>
                  <a:pt x="3311887" y="2875756"/>
                  <a:pt x="3329796" y="2872596"/>
                </a:cubicBezTo>
                <a:cubicBezTo>
                  <a:pt x="3426850" y="2855469"/>
                  <a:pt x="3514388" y="2868047"/>
                  <a:pt x="3614468" y="2872596"/>
                </a:cubicBezTo>
                <a:cubicBezTo>
                  <a:pt x="3625970" y="2878347"/>
                  <a:pt x="3637809" y="2883469"/>
                  <a:pt x="3648974" y="2889849"/>
                </a:cubicBezTo>
                <a:cubicBezTo>
                  <a:pt x="3657976" y="2894993"/>
                  <a:pt x="3665379" y="2902891"/>
                  <a:pt x="3674853" y="2907102"/>
                </a:cubicBezTo>
                <a:cubicBezTo>
                  <a:pt x="3691472" y="2914488"/>
                  <a:pt x="3711480" y="2914267"/>
                  <a:pt x="3726612" y="2924355"/>
                </a:cubicBezTo>
                <a:cubicBezTo>
                  <a:pt x="3751913" y="2941223"/>
                  <a:pt x="3749798" y="2943091"/>
                  <a:pt x="3778370" y="2950234"/>
                </a:cubicBezTo>
                <a:cubicBezTo>
                  <a:pt x="3816871" y="2959859"/>
                  <a:pt x="3914622" y="2973186"/>
                  <a:pt x="3933645" y="2976113"/>
                </a:cubicBezTo>
                <a:cubicBezTo>
                  <a:pt x="3976777" y="2973238"/>
                  <a:pt x="4020078" y="2972261"/>
                  <a:pt x="4063042" y="2967487"/>
                </a:cubicBezTo>
                <a:cubicBezTo>
                  <a:pt x="4101272" y="2963239"/>
                  <a:pt x="4192729" y="2947261"/>
                  <a:pt x="4235570" y="2932981"/>
                </a:cubicBezTo>
                <a:lnTo>
                  <a:pt x="4261449" y="2924355"/>
                </a:lnTo>
                <a:cubicBezTo>
                  <a:pt x="4290533" y="2880729"/>
                  <a:pt x="4262914" y="2910682"/>
                  <a:pt x="4304581" y="2889849"/>
                </a:cubicBezTo>
                <a:cubicBezTo>
                  <a:pt x="4313854" y="2885212"/>
                  <a:pt x="4320987" y="2876807"/>
                  <a:pt x="4330461" y="2872596"/>
                </a:cubicBezTo>
                <a:cubicBezTo>
                  <a:pt x="4403314" y="2840216"/>
                  <a:pt x="4444110" y="2852742"/>
                  <a:pt x="4537495" y="2846717"/>
                </a:cubicBezTo>
                <a:cubicBezTo>
                  <a:pt x="4574909" y="2844303"/>
                  <a:pt x="4612257" y="2840966"/>
                  <a:pt x="4649638" y="2838091"/>
                </a:cubicBezTo>
                <a:cubicBezTo>
                  <a:pt x="4747404" y="2840966"/>
                  <a:pt x="4845448" y="2838813"/>
                  <a:pt x="4942936" y="2846717"/>
                </a:cubicBezTo>
                <a:cubicBezTo>
                  <a:pt x="4953270" y="2847555"/>
                  <a:pt x="4958979" y="2860692"/>
                  <a:pt x="4968815" y="2863970"/>
                </a:cubicBezTo>
                <a:cubicBezTo>
                  <a:pt x="4985408" y="2869501"/>
                  <a:pt x="5003179" y="2870765"/>
                  <a:pt x="5020574" y="2872596"/>
                </a:cubicBezTo>
                <a:cubicBezTo>
                  <a:pt x="5112593" y="2882282"/>
                  <a:pt x="5194573" y="2883176"/>
                  <a:pt x="5287993" y="2889849"/>
                </a:cubicBezTo>
                <a:cubicBezTo>
                  <a:pt x="5316818" y="2891908"/>
                  <a:pt x="5345582" y="2894891"/>
                  <a:pt x="5374257" y="2898475"/>
                </a:cubicBezTo>
                <a:cubicBezTo>
                  <a:pt x="5459837" y="2909173"/>
                  <a:pt x="5392635" y="2903957"/>
                  <a:pt x="5469147" y="2915728"/>
                </a:cubicBezTo>
                <a:cubicBezTo>
                  <a:pt x="5492060" y="2919253"/>
                  <a:pt x="5515155" y="2921479"/>
                  <a:pt x="5538159" y="2924355"/>
                </a:cubicBezTo>
                <a:cubicBezTo>
                  <a:pt x="5670581" y="2968497"/>
                  <a:pt x="5591086" y="2948643"/>
                  <a:pt x="5857336" y="2932981"/>
                </a:cubicBezTo>
                <a:cubicBezTo>
                  <a:pt x="5874275" y="2931985"/>
                  <a:pt x="5904979" y="2911880"/>
                  <a:pt x="5917721" y="2907102"/>
                </a:cubicBezTo>
                <a:cubicBezTo>
                  <a:pt x="5938315" y="2899379"/>
                  <a:pt x="5986089" y="2892832"/>
                  <a:pt x="6003985" y="2889849"/>
                </a:cubicBezTo>
                <a:cubicBezTo>
                  <a:pt x="6119545" y="2843624"/>
                  <a:pt x="6017333" y="2878916"/>
                  <a:pt x="6271404" y="2863970"/>
                </a:cubicBezTo>
                <a:cubicBezTo>
                  <a:pt x="6294547" y="2862609"/>
                  <a:pt x="6317411" y="2858219"/>
                  <a:pt x="6340415" y="2855343"/>
                </a:cubicBezTo>
                <a:cubicBezTo>
                  <a:pt x="6349042" y="2852468"/>
                  <a:pt x="6357473" y="2848922"/>
                  <a:pt x="6366295" y="2846717"/>
                </a:cubicBezTo>
                <a:cubicBezTo>
                  <a:pt x="6380519" y="2843161"/>
                  <a:pt x="6395114" y="2841272"/>
                  <a:pt x="6409427" y="2838091"/>
                </a:cubicBezTo>
                <a:cubicBezTo>
                  <a:pt x="6421000" y="2835519"/>
                  <a:pt x="6432430" y="2832340"/>
                  <a:pt x="6443932" y="2829464"/>
                </a:cubicBezTo>
                <a:cubicBezTo>
                  <a:pt x="6452559" y="2823713"/>
                  <a:pt x="6462481" y="2819542"/>
                  <a:pt x="6469812" y="2812211"/>
                </a:cubicBezTo>
                <a:cubicBezTo>
                  <a:pt x="6477143" y="2804880"/>
                  <a:pt x="6478438" y="2792083"/>
                  <a:pt x="6487064" y="2786332"/>
                </a:cubicBezTo>
                <a:cubicBezTo>
                  <a:pt x="6496929" y="2779756"/>
                  <a:pt x="6510068" y="2780581"/>
                  <a:pt x="6521570" y="2777706"/>
                </a:cubicBezTo>
                <a:cubicBezTo>
                  <a:pt x="6527321" y="2769079"/>
                  <a:pt x="6530031" y="2757321"/>
                  <a:pt x="6538823" y="2751826"/>
                </a:cubicBezTo>
                <a:cubicBezTo>
                  <a:pt x="6554245" y="2742188"/>
                  <a:pt x="6590581" y="2734574"/>
                  <a:pt x="6590581" y="2734574"/>
                </a:cubicBezTo>
                <a:cubicBezTo>
                  <a:pt x="6636190" y="2704168"/>
                  <a:pt x="6606403" y="2719836"/>
                  <a:pt x="6685472" y="2700068"/>
                </a:cubicBezTo>
                <a:cubicBezTo>
                  <a:pt x="6708974" y="2694192"/>
                  <a:pt x="6777181" y="2675191"/>
                  <a:pt x="6806242" y="2674189"/>
                </a:cubicBezTo>
                <a:cubicBezTo>
                  <a:pt x="6955705" y="2669035"/>
                  <a:pt x="7105291" y="2668438"/>
                  <a:pt x="7254815" y="2665562"/>
                </a:cubicBezTo>
                <a:cubicBezTo>
                  <a:pt x="7281745" y="2662570"/>
                  <a:pt x="7362053" y="2654466"/>
                  <a:pt x="7392838" y="2648309"/>
                </a:cubicBezTo>
                <a:cubicBezTo>
                  <a:pt x="7441492" y="2638578"/>
                  <a:pt x="7450544" y="2634825"/>
                  <a:pt x="7487729" y="2622430"/>
                </a:cubicBezTo>
                <a:cubicBezTo>
                  <a:pt x="7496355" y="2613804"/>
                  <a:pt x="7502696" y="2602007"/>
                  <a:pt x="7513608" y="2596551"/>
                </a:cubicBezTo>
                <a:cubicBezTo>
                  <a:pt x="7526722" y="2589994"/>
                  <a:pt x="7542696" y="2592138"/>
                  <a:pt x="7556740" y="2587925"/>
                </a:cubicBezTo>
                <a:cubicBezTo>
                  <a:pt x="7571572" y="2583475"/>
                  <a:pt x="7585373" y="2576109"/>
                  <a:pt x="7599872" y="2570672"/>
                </a:cubicBezTo>
                <a:cubicBezTo>
                  <a:pt x="7608386" y="2567479"/>
                  <a:pt x="7617802" y="2566461"/>
                  <a:pt x="7625751" y="2562045"/>
                </a:cubicBezTo>
                <a:cubicBezTo>
                  <a:pt x="7643877" y="2551975"/>
                  <a:pt x="7677510" y="2527540"/>
                  <a:pt x="7677510" y="2527540"/>
                </a:cubicBezTo>
                <a:cubicBezTo>
                  <a:pt x="7683261" y="2516038"/>
                  <a:pt x="7684720" y="2501067"/>
                  <a:pt x="7694762" y="2493034"/>
                </a:cubicBezTo>
                <a:cubicBezTo>
                  <a:pt x="7714845" y="2476967"/>
                  <a:pt x="7742374" y="2472795"/>
                  <a:pt x="7763774" y="2458528"/>
                </a:cubicBezTo>
                <a:lnTo>
                  <a:pt x="7789653" y="2441275"/>
                </a:lnTo>
                <a:cubicBezTo>
                  <a:pt x="7832968" y="2376303"/>
                  <a:pt x="7774565" y="2451334"/>
                  <a:pt x="7841412" y="2406770"/>
                </a:cubicBezTo>
                <a:cubicBezTo>
                  <a:pt x="7850038" y="2401019"/>
                  <a:pt x="7851333" y="2388222"/>
                  <a:pt x="7858664" y="2380891"/>
                </a:cubicBezTo>
                <a:cubicBezTo>
                  <a:pt x="7865995" y="2373560"/>
                  <a:pt x="7876107" y="2369664"/>
                  <a:pt x="7884544" y="2363638"/>
                </a:cubicBezTo>
                <a:cubicBezTo>
                  <a:pt x="7896243" y="2355281"/>
                  <a:pt x="7907547" y="2346385"/>
                  <a:pt x="7919049" y="2337758"/>
                </a:cubicBezTo>
                <a:cubicBezTo>
                  <a:pt x="7924800" y="2326256"/>
                  <a:pt x="7928070" y="2313132"/>
                  <a:pt x="7936302" y="2303253"/>
                </a:cubicBezTo>
                <a:cubicBezTo>
                  <a:pt x="7942939" y="2295288"/>
                  <a:pt x="7956686" y="2294792"/>
                  <a:pt x="7962181" y="2286000"/>
                </a:cubicBezTo>
                <a:cubicBezTo>
                  <a:pt x="7971820" y="2270578"/>
                  <a:pt x="7973683" y="2251495"/>
                  <a:pt x="7979434" y="2234242"/>
                </a:cubicBezTo>
                <a:cubicBezTo>
                  <a:pt x="7979437" y="2234232"/>
                  <a:pt x="7996684" y="2182494"/>
                  <a:pt x="7996687" y="2182483"/>
                </a:cubicBezTo>
                <a:cubicBezTo>
                  <a:pt x="8002438" y="2159479"/>
                  <a:pt x="7994211" y="2126625"/>
                  <a:pt x="8013940" y="2113472"/>
                </a:cubicBezTo>
                <a:lnTo>
                  <a:pt x="8039819" y="2096219"/>
                </a:lnTo>
                <a:cubicBezTo>
                  <a:pt x="8056461" y="2013005"/>
                  <a:pt x="8036081" y="2086440"/>
                  <a:pt x="8065698" y="2027208"/>
                </a:cubicBezTo>
                <a:cubicBezTo>
                  <a:pt x="8079182" y="2000240"/>
                  <a:pt x="8069140" y="1993748"/>
                  <a:pt x="8091578" y="1966823"/>
                </a:cubicBezTo>
                <a:cubicBezTo>
                  <a:pt x="8098215" y="1958858"/>
                  <a:pt x="8108831" y="1955321"/>
                  <a:pt x="8117457" y="1949570"/>
                </a:cubicBezTo>
                <a:cubicBezTo>
                  <a:pt x="8140459" y="1880562"/>
                  <a:pt x="8105956" y="1961070"/>
                  <a:pt x="8151962" y="1915064"/>
                </a:cubicBezTo>
                <a:cubicBezTo>
                  <a:pt x="8158392" y="1908634"/>
                  <a:pt x="8154909" y="1896285"/>
                  <a:pt x="8160589" y="1889185"/>
                </a:cubicBezTo>
                <a:cubicBezTo>
                  <a:pt x="8167066" y="1881089"/>
                  <a:pt x="8177842" y="1877683"/>
                  <a:pt x="8186468" y="1871932"/>
                </a:cubicBezTo>
                <a:cubicBezTo>
                  <a:pt x="8192219" y="1863306"/>
                  <a:pt x="8198577" y="1855055"/>
                  <a:pt x="8203721" y="1846053"/>
                </a:cubicBezTo>
                <a:cubicBezTo>
                  <a:pt x="8210101" y="1834888"/>
                  <a:pt x="8211881" y="1820640"/>
                  <a:pt x="8220974" y="1811547"/>
                </a:cubicBezTo>
                <a:cubicBezTo>
                  <a:pt x="8230067" y="1802454"/>
                  <a:pt x="8243977" y="1800045"/>
                  <a:pt x="8255479" y="1794294"/>
                </a:cubicBezTo>
                <a:cubicBezTo>
                  <a:pt x="8277165" y="1729240"/>
                  <a:pt x="8247910" y="1809433"/>
                  <a:pt x="8281359" y="1742536"/>
                </a:cubicBezTo>
                <a:cubicBezTo>
                  <a:pt x="8291778" y="1721699"/>
                  <a:pt x="8286635" y="1707259"/>
                  <a:pt x="8307238" y="1690777"/>
                </a:cubicBezTo>
                <a:cubicBezTo>
                  <a:pt x="8314338" y="1685097"/>
                  <a:pt x="8324491" y="1685026"/>
                  <a:pt x="8333117" y="1682151"/>
                </a:cubicBezTo>
                <a:cubicBezTo>
                  <a:pt x="8356927" y="1610721"/>
                  <a:pt x="8340282" y="1645524"/>
                  <a:pt x="8384876" y="1578634"/>
                </a:cubicBezTo>
                <a:lnTo>
                  <a:pt x="8402129" y="1552755"/>
                </a:lnTo>
                <a:cubicBezTo>
                  <a:pt x="8405004" y="1544128"/>
                  <a:pt x="8406339" y="1534824"/>
                  <a:pt x="8410755" y="1526875"/>
                </a:cubicBezTo>
                <a:cubicBezTo>
                  <a:pt x="8420825" y="1508749"/>
                  <a:pt x="8445261" y="1475117"/>
                  <a:pt x="8445261" y="1475117"/>
                </a:cubicBezTo>
                <a:cubicBezTo>
                  <a:pt x="8451012" y="1457864"/>
                  <a:pt x="8460703" y="1441454"/>
                  <a:pt x="8462513" y="1423358"/>
                </a:cubicBezTo>
                <a:cubicBezTo>
                  <a:pt x="8497990" y="1068595"/>
                  <a:pt x="8461341" y="1397071"/>
                  <a:pt x="8497019" y="1147313"/>
                </a:cubicBezTo>
                <a:cubicBezTo>
                  <a:pt x="8507835" y="1071599"/>
                  <a:pt x="8498094" y="1105806"/>
                  <a:pt x="8522898" y="1043796"/>
                </a:cubicBezTo>
                <a:cubicBezTo>
                  <a:pt x="8525774" y="1003539"/>
                  <a:pt x="8529809" y="963349"/>
                  <a:pt x="8531525" y="923026"/>
                </a:cubicBezTo>
                <a:cubicBezTo>
                  <a:pt x="8545422" y="596441"/>
                  <a:pt x="8515989" y="735003"/>
                  <a:pt x="8557404" y="569343"/>
                </a:cubicBezTo>
                <a:cubicBezTo>
                  <a:pt x="8554529" y="474453"/>
                  <a:pt x="8554044" y="379460"/>
                  <a:pt x="8548778" y="284672"/>
                </a:cubicBezTo>
                <a:cubicBezTo>
                  <a:pt x="8548274" y="275593"/>
                  <a:pt x="8545832" y="265893"/>
                  <a:pt x="8540151" y="258792"/>
                </a:cubicBezTo>
                <a:cubicBezTo>
                  <a:pt x="8527991" y="243592"/>
                  <a:pt x="8505439" y="238596"/>
                  <a:pt x="8488393" y="232913"/>
                </a:cubicBezTo>
                <a:cubicBezTo>
                  <a:pt x="8442385" y="235789"/>
                  <a:pt x="8396467" y="241540"/>
                  <a:pt x="8350370" y="241540"/>
                </a:cubicBezTo>
                <a:cubicBezTo>
                  <a:pt x="8061873" y="241540"/>
                  <a:pt x="8471611" y="216286"/>
                  <a:pt x="8143336" y="241540"/>
                </a:cubicBezTo>
                <a:lnTo>
                  <a:pt x="8048445" y="258792"/>
                </a:lnTo>
                <a:cubicBezTo>
                  <a:pt x="8036820" y="261117"/>
                  <a:pt x="8025565" y="265094"/>
                  <a:pt x="8013940" y="267419"/>
                </a:cubicBezTo>
                <a:cubicBezTo>
                  <a:pt x="7997544" y="270698"/>
                  <a:pt x="7937565" y="279117"/>
                  <a:pt x="7919049" y="284672"/>
                </a:cubicBezTo>
                <a:cubicBezTo>
                  <a:pt x="7904217" y="289122"/>
                  <a:pt x="7891005" y="298443"/>
                  <a:pt x="7875917" y="301925"/>
                </a:cubicBezTo>
                <a:cubicBezTo>
                  <a:pt x="7853328" y="307138"/>
                  <a:pt x="7829819" y="307026"/>
                  <a:pt x="7806906" y="310551"/>
                </a:cubicBezTo>
                <a:cubicBezTo>
                  <a:pt x="7792414" y="312780"/>
                  <a:pt x="7778046" y="315819"/>
                  <a:pt x="7763774" y="319177"/>
                </a:cubicBezTo>
                <a:cubicBezTo>
                  <a:pt x="7729152" y="327323"/>
                  <a:pt x="7695467" y="340027"/>
                  <a:pt x="7660257" y="345057"/>
                </a:cubicBezTo>
                <a:cubicBezTo>
                  <a:pt x="7528651" y="363857"/>
                  <a:pt x="7620188" y="352870"/>
                  <a:pt x="7384212" y="362309"/>
                </a:cubicBezTo>
                <a:cubicBezTo>
                  <a:pt x="7342413" y="366954"/>
                  <a:pt x="7296507" y="370628"/>
                  <a:pt x="7254815" y="379562"/>
                </a:cubicBezTo>
                <a:cubicBezTo>
                  <a:pt x="7231630" y="384530"/>
                  <a:pt x="7185804" y="396815"/>
                  <a:pt x="7185804" y="396815"/>
                </a:cubicBezTo>
                <a:cubicBezTo>
                  <a:pt x="7174302" y="402566"/>
                  <a:pt x="7163498" y="410001"/>
                  <a:pt x="7151298" y="414068"/>
                </a:cubicBezTo>
                <a:cubicBezTo>
                  <a:pt x="7137388" y="418704"/>
                  <a:pt x="7122828" y="422694"/>
                  <a:pt x="7108166" y="422694"/>
                </a:cubicBezTo>
                <a:cubicBezTo>
                  <a:pt x="7018980" y="422694"/>
                  <a:pt x="6929887" y="416943"/>
                  <a:pt x="6840747" y="414068"/>
                </a:cubicBezTo>
                <a:cubicBezTo>
                  <a:pt x="6812718" y="410565"/>
                  <a:pt x="6759347" y="405599"/>
                  <a:pt x="6728604" y="396815"/>
                </a:cubicBezTo>
                <a:cubicBezTo>
                  <a:pt x="6702374" y="389321"/>
                  <a:pt x="6677874" y="375421"/>
                  <a:pt x="6650966" y="370936"/>
                </a:cubicBezTo>
                <a:cubicBezTo>
                  <a:pt x="6599904" y="362425"/>
                  <a:pt x="6566698" y="357462"/>
                  <a:pt x="6512944" y="345057"/>
                </a:cubicBezTo>
                <a:cubicBezTo>
                  <a:pt x="6504084" y="343012"/>
                  <a:pt x="6495886" y="338635"/>
                  <a:pt x="6487064" y="336430"/>
                </a:cubicBezTo>
                <a:cubicBezTo>
                  <a:pt x="6470652" y="332327"/>
                  <a:pt x="6427150" y="325823"/>
                  <a:pt x="6409427" y="319177"/>
                </a:cubicBezTo>
                <a:cubicBezTo>
                  <a:pt x="6397386" y="314662"/>
                  <a:pt x="6387121" y="305991"/>
                  <a:pt x="6374921" y="301925"/>
                </a:cubicBezTo>
                <a:cubicBezTo>
                  <a:pt x="6361011" y="297288"/>
                  <a:pt x="6346102" y="296479"/>
                  <a:pt x="6331789" y="293298"/>
                </a:cubicBezTo>
                <a:cubicBezTo>
                  <a:pt x="6320215" y="290726"/>
                  <a:pt x="6308785" y="287547"/>
                  <a:pt x="6297283" y="284672"/>
                </a:cubicBezTo>
                <a:cubicBezTo>
                  <a:pt x="6285781" y="278921"/>
                  <a:pt x="6274718" y="272195"/>
                  <a:pt x="6262778" y="267419"/>
                </a:cubicBezTo>
                <a:cubicBezTo>
                  <a:pt x="6245893" y="260665"/>
                  <a:pt x="6228272" y="255917"/>
                  <a:pt x="6211019" y="250166"/>
                </a:cubicBezTo>
                <a:cubicBezTo>
                  <a:pt x="6202393" y="247291"/>
                  <a:pt x="6193273" y="245606"/>
                  <a:pt x="6185140" y="241540"/>
                </a:cubicBezTo>
                <a:cubicBezTo>
                  <a:pt x="6173638" y="235789"/>
                  <a:pt x="6162574" y="229063"/>
                  <a:pt x="6150634" y="224287"/>
                </a:cubicBezTo>
                <a:cubicBezTo>
                  <a:pt x="6133749" y="217533"/>
                  <a:pt x="6098876" y="207034"/>
                  <a:pt x="6098876" y="207034"/>
                </a:cubicBezTo>
                <a:cubicBezTo>
                  <a:pt x="6090249" y="201283"/>
                  <a:pt x="6082269" y="194418"/>
                  <a:pt x="6072996" y="189781"/>
                </a:cubicBezTo>
                <a:cubicBezTo>
                  <a:pt x="6060624" y="183595"/>
                  <a:pt x="6023662" y="175291"/>
                  <a:pt x="6012612" y="172528"/>
                </a:cubicBezTo>
                <a:cubicBezTo>
                  <a:pt x="6003985" y="166777"/>
                  <a:pt x="5996663" y="158254"/>
                  <a:pt x="5986732" y="155275"/>
                </a:cubicBezTo>
                <a:cubicBezTo>
                  <a:pt x="5967257" y="149433"/>
                  <a:pt x="5946620" y="148208"/>
                  <a:pt x="5926347" y="146649"/>
                </a:cubicBezTo>
                <a:cubicBezTo>
                  <a:pt x="5871799" y="142453"/>
                  <a:pt x="5817079" y="140898"/>
                  <a:pt x="5762445" y="138023"/>
                </a:cubicBezTo>
                <a:cubicBezTo>
                  <a:pt x="5650648" y="115663"/>
                  <a:pt x="5705326" y="124009"/>
                  <a:pt x="5598544" y="112143"/>
                </a:cubicBezTo>
                <a:cubicBezTo>
                  <a:pt x="5525081" y="93778"/>
                  <a:pt x="5608756" y="113438"/>
                  <a:pt x="5503653" y="94891"/>
                </a:cubicBezTo>
                <a:cubicBezTo>
                  <a:pt x="5353950" y="68473"/>
                  <a:pt x="5481572" y="83473"/>
                  <a:pt x="5322498" y="69011"/>
                </a:cubicBezTo>
                <a:cubicBezTo>
                  <a:pt x="5313872" y="66136"/>
                  <a:pt x="5304977" y="63967"/>
                  <a:pt x="5296619" y="60385"/>
                </a:cubicBezTo>
                <a:cubicBezTo>
                  <a:pt x="5284799" y="55319"/>
                  <a:pt x="5274666" y="45922"/>
                  <a:pt x="5262113" y="43132"/>
                </a:cubicBezTo>
                <a:cubicBezTo>
                  <a:pt x="5222416" y="34310"/>
                  <a:pt x="5181695" y="30923"/>
                  <a:pt x="5141344" y="25879"/>
                </a:cubicBezTo>
                <a:cubicBezTo>
                  <a:pt x="5037620" y="12914"/>
                  <a:pt x="5095200" y="21064"/>
                  <a:pt x="4968815" y="0"/>
                </a:cubicBezTo>
                <a:lnTo>
                  <a:pt x="4658264" y="8626"/>
                </a:lnTo>
                <a:cubicBezTo>
                  <a:pt x="4501641" y="15911"/>
                  <a:pt x="4668879" y="10159"/>
                  <a:pt x="4563374" y="34506"/>
                </a:cubicBezTo>
                <a:cubicBezTo>
                  <a:pt x="4538002" y="40361"/>
                  <a:pt x="4511615" y="40257"/>
                  <a:pt x="4485736" y="43132"/>
                </a:cubicBezTo>
                <a:cubicBezTo>
                  <a:pt x="4474234" y="46007"/>
                  <a:pt x="4462586" y="48351"/>
                  <a:pt x="4451230" y="51758"/>
                </a:cubicBezTo>
                <a:cubicBezTo>
                  <a:pt x="4433811" y="56984"/>
                  <a:pt x="4416725" y="63260"/>
                  <a:pt x="4399472" y="69011"/>
                </a:cubicBezTo>
                <a:cubicBezTo>
                  <a:pt x="4390846" y="71887"/>
                  <a:pt x="4382415" y="75433"/>
                  <a:pt x="4373593" y="77638"/>
                </a:cubicBezTo>
                <a:cubicBezTo>
                  <a:pt x="4330265" y="88469"/>
                  <a:pt x="4350334" y="82515"/>
                  <a:pt x="4313208" y="94891"/>
                </a:cubicBezTo>
                <a:cubicBezTo>
                  <a:pt x="4279959" y="144764"/>
                  <a:pt x="4315471" y="105426"/>
                  <a:pt x="4235570" y="129396"/>
                </a:cubicBezTo>
                <a:cubicBezTo>
                  <a:pt x="4225640" y="132375"/>
                  <a:pt x="4218964" y="142012"/>
                  <a:pt x="4209691" y="146649"/>
                </a:cubicBezTo>
                <a:cubicBezTo>
                  <a:pt x="4201558" y="150715"/>
                  <a:pt x="4192170" y="151693"/>
                  <a:pt x="4183812" y="155275"/>
                </a:cubicBezTo>
                <a:cubicBezTo>
                  <a:pt x="4171992" y="160341"/>
                  <a:pt x="4160808" y="166777"/>
                  <a:pt x="4149306" y="172528"/>
                </a:cubicBezTo>
                <a:cubicBezTo>
                  <a:pt x="4066756" y="255081"/>
                  <a:pt x="4172449" y="157101"/>
                  <a:pt x="4097547" y="207034"/>
                </a:cubicBezTo>
                <a:cubicBezTo>
                  <a:pt x="4035871" y="248150"/>
                  <a:pt x="4110145" y="223293"/>
                  <a:pt x="4037162" y="241540"/>
                </a:cubicBezTo>
                <a:cubicBezTo>
                  <a:pt x="4028536" y="247291"/>
                  <a:pt x="4020556" y="254156"/>
                  <a:pt x="4011283" y="258792"/>
                </a:cubicBezTo>
                <a:cubicBezTo>
                  <a:pt x="4003150" y="262859"/>
                  <a:pt x="3994226" y="265214"/>
                  <a:pt x="3985404" y="267419"/>
                </a:cubicBezTo>
                <a:cubicBezTo>
                  <a:pt x="3945893" y="277297"/>
                  <a:pt x="3915152" y="279435"/>
                  <a:pt x="3873261" y="284672"/>
                </a:cubicBezTo>
                <a:cubicBezTo>
                  <a:pt x="3861759" y="290423"/>
                  <a:pt x="3851329" y="299231"/>
                  <a:pt x="3838755" y="301925"/>
                </a:cubicBezTo>
                <a:cubicBezTo>
                  <a:pt x="3810498" y="307980"/>
                  <a:pt x="3781136" y="306732"/>
                  <a:pt x="3752491" y="310551"/>
                </a:cubicBezTo>
                <a:cubicBezTo>
                  <a:pt x="3737958" y="312489"/>
                  <a:pt x="3723736" y="316302"/>
                  <a:pt x="3709359" y="319177"/>
                </a:cubicBezTo>
                <a:cubicBezTo>
                  <a:pt x="3697857" y="324928"/>
                  <a:pt x="3687383" y="333538"/>
                  <a:pt x="3674853" y="336430"/>
                </a:cubicBezTo>
                <a:cubicBezTo>
                  <a:pt x="3602767" y="353066"/>
                  <a:pt x="3542653" y="341419"/>
                  <a:pt x="3467819" y="336430"/>
                </a:cubicBezTo>
                <a:cubicBezTo>
                  <a:pt x="3444730" y="332582"/>
                  <a:pt x="3397056" y="325209"/>
                  <a:pt x="3372929" y="319177"/>
                </a:cubicBezTo>
                <a:cubicBezTo>
                  <a:pt x="3352620" y="314100"/>
                  <a:pt x="3333401" y="303713"/>
                  <a:pt x="3312544" y="301925"/>
                </a:cubicBezTo>
                <a:cubicBezTo>
                  <a:pt x="3232274" y="295045"/>
                  <a:pt x="3151517" y="296174"/>
                  <a:pt x="3071004" y="293298"/>
                </a:cubicBezTo>
                <a:cubicBezTo>
                  <a:pt x="2987109" y="298233"/>
                  <a:pt x="2938345" y="297029"/>
                  <a:pt x="2863970" y="310551"/>
                </a:cubicBezTo>
                <a:cubicBezTo>
                  <a:pt x="2852305" y="312672"/>
                  <a:pt x="2840966" y="316302"/>
                  <a:pt x="2829464" y="319177"/>
                </a:cubicBezTo>
                <a:cubicBezTo>
                  <a:pt x="2820838" y="324928"/>
                  <a:pt x="2813114" y="332346"/>
                  <a:pt x="2803585" y="336430"/>
                </a:cubicBezTo>
                <a:cubicBezTo>
                  <a:pt x="2792688" y="341100"/>
                  <a:pt x="2780935" y="345057"/>
                  <a:pt x="2769079" y="345057"/>
                </a:cubicBezTo>
                <a:cubicBezTo>
                  <a:pt x="2685641" y="345057"/>
                  <a:pt x="2602302" y="339306"/>
                  <a:pt x="2518913" y="336430"/>
                </a:cubicBezTo>
                <a:lnTo>
                  <a:pt x="2432649" y="327804"/>
                </a:lnTo>
                <a:lnTo>
                  <a:pt x="2199736" y="301925"/>
                </a:lnTo>
                <a:cubicBezTo>
                  <a:pt x="2142316" y="297619"/>
                  <a:pt x="2084717" y="296174"/>
                  <a:pt x="2027208" y="293298"/>
                </a:cubicBezTo>
                <a:cubicBezTo>
                  <a:pt x="1966823" y="296174"/>
                  <a:pt x="1906341" y="297459"/>
                  <a:pt x="1846053" y="301925"/>
                </a:cubicBezTo>
                <a:cubicBezTo>
                  <a:pt x="1815997" y="304151"/>
                  <a:pt x="1788626" y="311968"/>
                  <a:pt x="1759789" y="319177"/>
                </a:cubicBezTo>
                <a:cubicBezTo>
                  <a:pt x="1751163" y="324928"/>
                  <a:pt x="1743384" y="332219"/>
                  <a:pt x="1733910" y="336430"/>
                </a:cubicBezTo>
                <a:cubicBezTo>
                  <a:pt x="1691674" y="355202"/>
                  <a:pt x="1686254" y="350726"/>
                  <a:pt x="1647645" y="362309"/>
                </a:cubicBezTo>
                <a:cubicBezTo>
                  <a:pt x="1630226" y="367535"/>
                  <a:pt x="1613140" y="373811"/>
                  <a:pt x="1595887" y="379562"/>
                </a:cubicBezTo>
                <a:lnTo>
                  <a:pt x="1570008" y="388189"/>
                </a:lnTo>
                <a:lnTo>
                  <a:pt x="1544129" y="396815"/>
                </a:lnTo>
                <a:cubicBezTo>
                  <a:pt x="1535502" y="402566"/>
                  <a:pt x="1527522" y="409431"/>
                  <a:pt x="1518249" y="414068"/>
                </a:cubicBezTo>
                <a:cubicBezTo>
                  <a:pt x="1501638" y="422373"/>
                  <a:pt x="1474441" y="425795"/>
                  <a:pt x="1457864" y="431321"/>
                </a:cubicBezTo>
                <a:cubicBezTo>
                  <a:pt x="1443174" y="436218"/>
                  <a:pt x="1429231" y="443137"/>
                  <a:pt x="1414732" y="448574"/>
                </a:cubicBezTo>
                <a:cubicBezTo>
                  <a:pt x="1406218" y="451767"/>
                  <a:pt x="1397131" y="453437"/>
                  <a:pt x="1388853" y="457200"/>
                </a:cubicBezTo>
                <a:cubicBezTo>
                  <a:pt x="1365439" y="467843"/>
                  <a:pt x="1344241" y="483573"/>
                  <a:pt x="1319842" y="491706"/>
                </a:cubicBezTo>
                <a:lnTo>
                  <a:pt x="1268083" y="508958"/>
                </a:lnTo>
                <a:cubicBezTo>
                  <a:pt x="1239731" y="527860"/>
                  <a:pt x="1247573" y="525910"/>
                  <a:pt x="1216325" y="534838"/>
                </a:cubicBezTo>
                <a:cubicBezTo>
                  <a:pt x="1204925" y="538095"/>
                  <a:pt x="1193667" y="543020"/>
                  <a:pt x="1181819" y="543464"/>
                </a:cubicBezTo>
                <a:cubicBezTo>
                  <a:pt x="963361" y="551656"/>
                  <a:pt x="744748" y="554966"/>
                  <a:pt x="526212" y="560717"/>
                </a:cubicBezTo>
                <a:lnTo>
                  <a:pt x="474453" y="577970"/>
                </a:lnTo>
                <a:cubicBezTo>
                  <a:pt x="465827" y="580845"/>
                  <a:pt x="456707" y="582530"/>
                  <a:pt x="448574" y="586596"/>
                </a:cubicBezTo>
                <a:cubicBezTo>
                  <a:pt x="404795" y="608486"/>
                  <a:pt x="424768" y="596716"/>
                  <a:pt x="388189" y="621102"/>
                </a:cubicBezTo>
                <a:cubicBezTo>
                  <a:pt x="382438" y="629728"/>
                  <a:pt x="378901" y="640344"/>
                  <a:pt x="370936" y="646981"/>
                </a:cubicBezTo>
                <a:cubicBezTo>
                  <a:pt x="330340" y="680811"/>
                  <a:pt x="344564" y="647474"/>
                  <a:pt x="310551" y="681487"/>
                </a:cubicBezTo>
                <a:cubicBezTo>
                  <a:pt x="263549" y="728489"/>
                  <a:pt x="308220" y="708142"/>
                  <a:pt x="258793" y="724619"/>
                </a:cubicBezTo>
                <a:cubicBezTo>
                  <a:pt x="237108" y="789669"/>
                  <a:pt x="268882" y="712006"/>
                  <a:pt x="224287" y="767751"/>
                </a:cubicBezTo>
                <a:cubicBezTo>
                  <a:pt x="218607" y="774851"/>
                  <a:pt x="220172" y="785735"/>
                  <a:pt x="215661" y="793630"/>
                </a:cubicBezTo>
                <a:cubicBezTo>
                  <a:pt x="208528" y="806113"/>
                  <a:pt x="197401" y="815944"/>
                  <a:pt x="189781" y="828136"/>
                </a:cubicBezTo>
                <a:cubicBezTo>
                  <a:pt x="144908" y="899933"/>
                  <a:pt x="193251" y="829824"/>
                  <a:pt x="163902" y="888521"/>
                </a:cubicBezTo>
                <a:cubicBezTo>
                  <a:pt x="159265" y="897794"/>
                  <a:pt x="152400" y="905774"/>
                  <a:pt x="146649" y="914400"/>
                </a:cubicBezTo>
                <a:cubicBezTo>
                  <a:pt x="121966" y="988448"/>
                  <a:pt x="129990" y="957241"/>
                  <a:pt x="112144" y="1052423"/>
                </a:cubicBezTo>
                <a:cubicBezTo>
                  <a:pt x="100917" y="1112301"/>
                  <a:pt x="107106" y="1092347"/>
                  <a:pt x="94891" y="1147313"/>
                </a:cubicBezTo>
                <a:cubicBezTo>
                  <a:pt x="92319" y="1158887"/>
                  <a:pt x="90427" y="1170718"/>
                  <a:pt x="86264" y="1181819"/>
                </a:cubicBezTo>
                <a:cubicBezTo>
                  <a:pt x="81749" y="1193860"/>
                  <a:pt x="74763" y="1204823"/>
                  <a:pt x="69012" y="1216325"/>
                </a:cubicBezTo>
                <a:cubicBezTo>
                  <a:pt x="63949" y="1241636"/>
                  <a:pt x="61705" y="1262129"/>
                  <a:pt x="51759" y="1285336"/>
                </a:cubicBezTo>
                <a:cubicBezTo>
                  <a:pt x="46693" y="1297156"/>
                  <a:pt x="39021" y="1307801"/>
                  <a:pt x="34506" y="1319842"/>
                </a:cubicBezTo>
                <a:cubicBezTo>
                  <a:pt x="30343" y="1330943"/>
                  <a:pt x="29286" y="1342991"/>
                  <a:pt x="25879" y="1354347"/>
                </a:cubicBezTo>
                <a:cubicBezTo>
                  <a:pt x="-5624" y="1459356"/>
                  <a:pt x="19884" y="1361081"/>
                  <a:pt x="0" y="1440611"/>
                </a:cubicBezTo>
                <a:cubicBezTo>
                  <a:pt x="6460" y="1608557"/>
                  <a:pt x="-6473" y="1621212"/>
                  <a:pt x="25879" y="1742536"/>
                </a:cubicBezTo>
                <a:cubicBezTo>
                  <a:pt x="30565" y="1760108"/>
                  <a:pt x="37381" y="1777041"/>
                  <a:pt x="43132" y="1794294"/>
                </a:cubicBezTo>
                <a:cubicBezTo>
                  <a:pt x="46008" y="1802921"/>
                  <a:pt x="46715" y="1812608"/>
                  <a:pt x="51759" y="1820174"/>
                </a:cubicBezTo>
                <a:lnTo>
                  <a:pt x="69012" y="1846053"/>
                </a:lnTo>
                <a:cubicBezTo>
                  <a:pt x="71887" y="1915064"/>
                  <a:pt x="72536" y="1984204"/>
                  <a:pt x="77638" y="2053087"/>
                </a:cubicBezTo>
                <a:cubicBezTo>
                  <a:pt x="78310" y="2062155"/>
                  <a:pt x="80584" y="2071866"/>
                  <a:pt x="86264" y="2078966"/>
                </a:cubicBezTo>
                <a:cubicBezTo>
                  <a:pt x="92741" y="2087062"/>
                  <a:pt x="104179" y="2089582"/>
                  <a:pt x="112144" y="2096219"/>
                </a:cubicBezTo>
                <a:cubicBezTo>
                  <a:pt x="121516" y="2104029"/>
                  <a:pt x="130213" y="2112726"/>
                  <a:pt x="138023" y="2122098"/>
                </a:cubicBezTo>
                <a:cubicBezTo>
                  <a:pt x="168038" y="2158116"/>
                  <a:pt x="138671" y="2142442"/>
                  <a:pt x="181155" y="2156604"/>
                </a:cubicBezTo>
                <a:cubicBezTo>
                  <a:pt x="184030" y="2165230"/>
                  <a:pt x="182382" y="2177198"/>
                  <a:pt x="189781" y="2182483"/>
                </a:cubicBezTo>
                <a:cubicBezTo>
                  <a:pt x="204580" y="2193054"/>
                  <a:pt x="241540" y="2199736"/>
                  <a:pt x="241540" y="2199736"/>
                </a:cubicBezTo>
                <a:cubicBezTo>
                  <a:pt x="260388" y="2228008"/>
                  <a:pt x="247291" y="2209801"/>
                  <a:pt x="250166" y="2234242"/>
                </a:cubicBezTo>
                <a:close/>
              </a:path>
            </a:pathLst>
          </a:custGeom>
          <a:solidFill>
            <a:srgbClr val="C4E5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е 25"/>
          <p:cNvSpPr txBox="1"/>
          <p:nvPr/>
        </p:nvSpPr>
        <p:spPr>
          <a:xfrm>
            <a:off x="1028915" y="1031455"/>
            <a:ext cx="7416824" cy="64446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none" lIns="91440" tIns="45720" rIns="91440" bIns="45720" numCol="1" spcCol="0" rtlCol="0" fromWordArt="0" anchor="t" anchorCtr="0" forceAA="0" compatLnSpc="1">
            <a:prstTxWarp prst="textArchUp">
              <a:avLst/>
            </a:prstTxWarp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7200" b="1" i="1" spc="5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/>
                <a:ea typeface="Arial Unicode MS"/>
                <a:cs typeface="Calibri"/>
              </a:rPr>
              <a:t>Путешествие по Санкт-Петербургу</a:t>
            </a:r>
            <a:endParaRPr lang="ru-RU" sz="1000" i="1">
              <a:effectLst/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en-US" sz="3600" b="1" i="1" cap="all">
                <a:ln>
                  <a:noFill/>
                </a:ln>
                <a:gradFill>
                  <a:gsLst>
                    <a:gs pos="0">
                      <a:srgbClr val="7293C9"/>
                    </a:gs>
                    <a:gs pos="49000">
                      <a:srgbClr val="4B78BB"/>
                    </a:gs>
                    <a:gs pos="50000">
                      <a:srgbClr val="3268A9"/>
                    </a:gs>
                    <a:gs pos="92000">
                      <a:srgbClr val="2F5C92"/>
                    </a:gs>
                    <a:gs pos="100000">
                      <a:srgbClr val="2E5B90"/>
                    </a:gs>
                  </a:gsLst>
                  <a:lin ang="5400000" scaled="0"/>
                </a:gradFill>
                <a:effectLst>
                  <a:reflection blurRad="12700" stA="50000" endPos="50000" dist="5004" dir="5400000" sy="-100000"/>
                </a:effectLst>
                <a:latin typeface="Calibri"/>
                <a:ea typeface="Times New Roman"/>
                <a:cs typeface="Calibri"/>
              </a:rPr>
              <a:t> </a:t>
            </a:r>
            <a:endParaRPr lang="ru-RU" sz="1000" i="1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17" name="Рисунок 16" descr="https://lh4.googleusercontent.com/-VFvBi1QnMAU/UkPK6Oq8E2I/AAAAAAAAAdg/vtyCIm-u8_M/s400/%25D0%259D%25D0%25BE%25D0%25B2%25D1%258B%25D0%25B9%2B%25D1%2580%25D0%25B8%25D1%2581%25D1%2583%25D0%25BD%25D0%25BE%25D0%25B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5978206"/>
            <a:ext cx="504056" cy="7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www.kirov.spb.ru/sc/501/components/com_datsogallery/img_pictures/D128554A0883-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314746"/>
            <a:ext cx="865250" cy="522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i.pinimg.com/originals/50/28/e4/5028e42e7ec66628d9f9b4efe22ddbd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167" y="5355393"/>
            <a:ext cx="839858" cy="987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s://i.pinimg.com/originals/1c/30/79/1c30791153e079e46c572ef6697045f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07" y="2984011"/>
            <a:ext cx="669382" cy="983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puzzleit.ru/files/puzzles/14/13901/_original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76" y="2542444"/>
            <a:ext cx="1008112" cy="1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s://kultkot.ru/wp-content/uploads/2014/08/qXsqz_rFJLU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26" y="2852936"/>
            <a:ext cx="922276" cy="925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artemis-spb.narod.ru/images/image17183297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3544838"/>
            <a:ext cx="1196351" cy="925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s://xn--80ajjine0d.xn--p1ai/sites/default/files/works/konkurs/img_0416-min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251" y="1936074"/>
            <a:ext cx="1080120" cy="682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s://www.bookvoed.ru/files/1836/26/60/75/8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943784"/>
            <a:ext cx="814244" cy="80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s://i.pinimg.com/736x/5a/fb/01/5afb015beb3ba7d5d7e95e2fe14e4e9e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12" y="458099"/>
            <a:ext cx="748719" cy="1026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://xn--80aebfeaiqse0akeu0c5a3o.xn--p1ai/published/publicdata/DBPRESCOP5/attachments/SC/products_pictures/geER8P00V0ST2E7bXdJ9ff1M_enl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7" y="911345"/>
            <a:ext cx="792088" cy="64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://www.rospissten.pro/wp-content/uploads/2017/08/%D0%BA%D0%B0%D1%80%D1%82%D0%B8%D0%BD%D1%8B-%D0%BF%D0%B5%D0%B9%D0%B7%D0%B0%D0%B6%D0%B8-%D0%BF%D0%B5%D1%82%D0%B5%D1%80%D0%B1%D1%83%D1%80%D0%B3%D0%B0-%D0%BD%D0%B0-%D0%B7%D0%B0%D0%BA%D0%B0%D0%B71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74" y="5426412"/>
            <a:ext cx="1754607" cy="1112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http://www.artlib.ru/objects/gallery_988/artlib_gallery-494380-b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181" y="2995197"/>
            <a:ext cx="1048979" cy="960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https://peterburglife.ru/wp-content/uploads/2019/10/emblema-1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884" y="5970625"/>
            <a:ext cx="892371" cy="816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https://avatars.mds.yandex.net/get-pdb/874283/96be54ab-b129-4ff8-b973-6128d62fc94b/s1200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84" y="692696"/>
            <a:ext cx="857790" cy="80329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Овал 32"/>
          <p:cNvSpPr/>
          <p:nvPr/>
        </p:nvSpPr>
        <p:spPr>
          <a:xfrm>
            <a:off x="594080" y="6318305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168179" y="591847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471862" y="5901176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919006" y="6158701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1798372" y="5855560"/>
            <a:ext cx="219818" cy="2402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121088" y="5901176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467348" y="607173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699792" y="637908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987824" y="6562535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355169" y="659749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719077" y="6616776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4142384" y="657973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505207" y="655852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894139" y="6336006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4923033" y="585051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923033" y="5445224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4782131" y="509441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4401706" y="497429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032475" y="4946894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638062" y="505503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321851" y="5319994"/>
            <a:ext cx="219818" cy="2402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933486" y="536051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2573818" y="5295256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230997" y="5381274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1893831" y="5426411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1574332" y="534837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252044" y="5141051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948361" y="4900828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919006" y="449155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981631" y="414908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1255838" y="3847085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595647" y="4007555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901270" y="414908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195736" y="4269191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2481162" y="4169841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823577" y="402896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2933486" y="360686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3080916" y="316032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3173354" y="281223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3356357" y="2498049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3063445" y="227043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749167" y="2116746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2479974" y="1906438"/>
            <a:ext cx="219818" cy="2402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2121088" y="1826924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1719592" y="182880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1365747" y="1670144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1122669" y="136467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1134696" y="1039074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1499774" y="100752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1990995" y="103907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491924" y="98998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2855556" y="88741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3262801" y="78492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3711638" y="79123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4115286" y="85132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4322910" y="1159185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4432819" y="1501654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4505207" y="1840935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4562313" y="223472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636572" y="2612713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4692111" y="2972100"/>
            <a:ext cx="219818" cy="2402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960554" y="319545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342756" y="3247118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5728553" y="324711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6043909" y="310412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6090056" y="2727308"/>
            <a:ext cx="219818" cy="2402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6169883" y="237249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6279792" y="202654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6499610" y="175152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6783118" y="1665921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161263" y="1655502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7558436" y="170317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>
            <a:off x="7724835" y="198937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7505017" y="227313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7161263" y="251336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7074985" y="2909598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6924156" y="3301824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>
            <a:off x="6783118" y="3704602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>
            <a:off x="6704338" y="406493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>
            <a:off x="6693960" y="4509957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>
            <a:off x="6924156" y="4826782"/>
            <a:ext cx="219818" cy="2402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>
            <a:off x="7207272" y="509440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>
            <a:off x="7356389" y="5384384"/>
            <a:ext cx="219818" cy="24022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Овал 118"/>
          <p:cNvSpPr/>
          <p:nvPr/>
        </p:nvSpPr>
        <p:spPr>
          <a:xfrm>
            <a:off x="7668345" y="5396519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7944653" y="5290188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>
            <a:off x="8248812" y="517870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8577944" y="5355393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8577944" y="5722080"/>
            <a:ext cx="219818" cy="24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6" name="Прямая со стрелкой 125"/>
          <p:cNvCxnSpPr>
            <a:stCxn id="40" idx="7"/>
            <a:endCxn id="59" idx="3"/>
          </p:cNvCxnSpPr>
          <p:nvPr/>
        </p:nvCxnSpPr>
        <p:spPr>
          <a:xfrm flipV="1">
            <a:off x="1985998" y="5586317"/>
            <a:ext cx="277191" cy="30442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 стрелкой 131"/>
          <p:cNvCxnSpPr>
            <a:stCxn id="56" idx="4"/>
            <a:endCxn id="45" idx="0"/>
          </p:cNvCxnSpPr>
          <p:nvPr/>
        </p:nvCxnSpPr>
        <p:spPr>
          <a:xfrm>
            <a:off x="3431760" y="5560217"/>
            <a:ext cx="33318" cy="10372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 стрелкой 135"/>
          <p:cNvCxnSpPr>
            <a:stCxn id="116" idx="2"/>
            <a:endCxn id="52" idx="6"/>
          </p:cNvCxnSpPr>
          <p:nvPr/>
        </p:nvCxnSpPr>
        <p:spPr>
          <a:xfrm flipH="1">
            <a:off x="5001949" y="4946894"/>
            <a:ext cx="1922207" cy="267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>
            <a:stCxn id="101" idx="5"/>
            <a:endCxn id="112" idx="1"/>
          </p:cNvCxnSpPr>
          <p:nvPr/>
        </p:nvCxnSpPr>
        <p:spPr>
          <a:xfrm>
            <a:off x="6277682" y="2932351"/>
            <a:ext cx="678666" cy="4046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 стрелкой 141"/>
          <p:cNvCxnSpPr>
            <a:endCxn id="54" idx="0"/>
          </p:cNvCxnSpPr>
          <p:nvPr/>
        </p:nvCxnSpPr>
        <p:spPr>
          <a:xfrm flipH="1">
            <a:off x="4142384" y="3224233"/>
            <a:ext cx="604097" cy="172266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 стрелкой 152"/>
          <p:cNvCxnSpPr/>
          <p:nvPr/>
        </p:nvCxnSpPr>
        <p:spPr>
          <a:xfrm>
            <a:off x="2699792" y="1982036"/>
            <a:ext cx="1837607" cy="194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21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3575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2020-05-17T08:33:11Z</dcterms:created>
  <dcterms:modified xsi:type="dcterms:W3CDTF">2023-06-02T08:38:38Z</dcterms:modified>
</cp:coreProperties>
</file>