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3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4" r:id="rId9"/>
    <p:sldId id="274" r:id="rId10"/>
    <p:sldId id="271" r:id="rId11"/>
    <p:sldId id="272" r:id="rId12"/>
    <p:sldId id="273" r:id="rId13"/>
    <p:sldId id="275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4BCAD9-23C1-4F70-B17D-47922E4DD1A9}" v="12" dt="2021-12-22T13:51:15.822"/>
    <p1510:client id="{3A72BD14-CD9E-47C4-A25D-661906FB7F9F}" v="63" dt="2021-12-19T11:12:22.368"/>
    <p1510:client id="{81E123F8-8025-405D-B7F7-A1DED00BCC09}" v="104" dt="2021-12-19T09:15:51.650"/>
    <p1510:client id="{8C1989D8-E92E-40F7-960F-9E6EC97AB51E}" v="40" dt="2021-12-21T12:48:35.6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0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юлькин Антон" userId="e92f2adb6412c01b" providerId="Windows Live" clId="Web-{8C1989D8-E92E-40F7-960F-9E6EC97AB51E}"/>
    <pc:docChg chg="delSld modSld">
      <pc:chgData name="Тюлькин Антон" userId="e92f2adb6412c01b" providerId="Windows Live" clId="Web-{8C1989D8-E92E-40F7-960F-9E6EC97AB51E}" dt="2021-12-21T12:48:35.622" v="34" actId="1076"/>
      <pc:docMkLst>
        <pc:docMk/>
      </pc:docMkLst>
      <pc:sldChg chg="modSp">
        <pc:chgData name="Тюлькин Антон" userId="e92f2adb6412c01b" providerId="Windows Live" clId="Web-{8C1989D8-E92E-40F7-960F-9E6EC97AB51E}" dt="2021-12-21T12:28:02.007" v="2" actId="20577"/>
        <pc:sldMkLst>
          <pc:docMk/>
          <pc:sldMk cId="1218995139" sldId="257"/>
        </pc:sldMkLst>
        <pc:spChg chg="mod">
          <ac:chgData name="Тюлькин Антон" userId="e92f2adb6412c01b" providerId="Windows Live" clId="Web-{8C1989D8-E92E-40F7-960F-9E6EC97AB51E}" dt="2021-12-21T12:28:02.007" v="2" actId="20577"/>
          <ac:spMkLst>
            <pc:docMk/>
            <pc:sldMk cId="1218995139" sldId="257"/>
            <ac:spMk id="2" creationId="{00000000-0000-0000-0000-000000000000}"/>
          </ac:spMkLst>
        </pc:spChg>
      </pc:sldChg>
      <pc:sldChg chg="modSp del">
        <pc:chgData name="Тюлькин Антон" userId="e92f2adb6412c01b" providerId="Windows Live" clId="Web-{8C1989D8-E92E-40F7-960F-9E6EC97AB51E}" dt="2021-12-21T12:44:29.911" v="4"/>
        <pc:sldMkLst>
          <pc:docMk/>
          <pc:sldMk cId="3618247994" sldId="266"/>
        </pc:sldMkLst>
        <pc:spChg chg="mod">
          <ac:chgData name="Тюлькин Антон" userId="e92f2adb6412c01b" providerId="Windows Live" clId="Web-{8C1989D8-E92E-40F7-960F-9E6EC97AB51E}" dt="2021-12-21T12:44:20.536" v="3" actId="20577"/>
          <ac:spMkLst>
            <pc:docMk/>
            <pc:sldMk cId="3618247994" sldId="266"/>
            <ac:spMk id="4" creationId="{8A67C75C-DC3A-4BEE-BF18-BCB5FDE77C03}"/>
          </ac:spMkLst>
        </pc:spChg>
      </pc:sldChg>
      <pc:sldChg chg="addSp modSp">
        <pc:chgData name="Тюлькин Антон" userId="e92f2adb6412c01b" providerId="Windows Live" clId="Web-{8C1989D8-E92E-40F7-960F-9E6EC97AB51E}" dt="2021-12-21T12:48:35.622" v="34" actId="1076"/>
        <pc:sldMkLst>
          <pc:docMk/>
          <pc:sldMk cId="913522906" sldId="268"/>
        </pc:sldMkLst>
        <pc:spChg chg="mod">
          <ac:chgData name="Тюлькин Антон" userId="e92f2adb6412c01b" providerId="Windows Live" clId="Web-{8C1989D8-E92E-40F7-960F-9E6EC97AB51E}" dt="2021-12-21T12:46:55.416" v="26" actId="1076"/>
          <ac:spMkLst>
            <pc:docMk/>
            <pc:sldMk cId="913522906" sldId="268"/>
            <ac:spMk id="2" creationId="{59CA158A-9A2A-4845-BD5A-E4BD0A256F1F}"/>
          </ac:spMkLst>
        </pc:spChg>
        <pc:spChg chg="add mod">
          <ac:chgData name="Тюлькин Антон" userId="e92f2adb6412c01b" providerId="Windows Live" clId="Web-{8C1989D8-E92E-40F7-960F-9E6EC97AB51E}" dt="2021-12-21T12:48:35.622" v="34" actId="1076"/>
          <ac:spMkLst>
            <pc:docMk/>
            <pc:sldMk cId="913522906" sldId="268"/>
            <ac:spMk id="3" creationId="{BDD0C1B4-715F-47B3-8106-7E8E5BC2AC46}"/>
          </ac:spMkLst>
        </pc:spChg>
      </pc:sldChg>
    </pc:docChg>
  </pc:docChgLst>
  <pc:docChgLst>
    <pc:chgData name="Тюлькин Антон" userId="e92f2adb6412c01b" providerId="Windows Live" clId="Web-{2D4BCAD9-23C1-4F70-B17D-47922E4DD1A9}"/>
    <pc:docChg chg="addSld modSld">
      <pc:chgData name="Тюлькин Антон" userId="e92f2adb6412c01b" providerId="Windows Live" clId="Web-{2D4BCAD9-23C1-4F70-B17D-47922E4DD1A9}" dt="2021-12-22T13:51:15.822" v="13" actId="20577"/>
      <pc:docMkLst>
        <pc:docMk/>
      </pc:docMkLst>
      <pc:sldChg chg="delSp modSp new">
        <pc:chgData name="Тюлькин Антон" userId="e92f2adb6412c01b" providerId="Windows Live" clId="Web-{2D4BCAD9-23C1-4F70-B17D-47922E4DD1A9}" dt="2021-12-22T13:51:15.822" v="13" actId="20577"/>
        <pc:sldMkLst>
          <pc:docMk/>
          <pc:sldMk cId="403189687" sldId="269"/>
        </pc:sldMkLst>
        <pc:spChg chg="del">
          <ac:chgData name="Тюлькин Антон" userId="e92f2adb6412c01b" providerId="Windows Live" clId="Web-{2D4BCAD9-23C1-4F70-B17D-47922E4DD1A9}" dt="2021-12-22T13:30:32.271" v="8"/>
          <ac:spMkLst>
            <pc:docMk/>
            <pc:sldMk cId="403189687" sldId="269"/>
            <ac:spMk id="2" creationId="{EF2D5D75-3B8C-4898-8A1C-4493C707C995}"/>
          </ac:spMkLst>
        </pc:spChg>
        <pc:spChg chg="mod">
          <ac:chgData name="Тюлькин Антон" userId="e92f2adb6412c01b" providerId="Windows Live" clId="Web-{2D4BCAD9-23C1-4F70-B17D-47922E4DD1A9}" dt="2021-12-22T13:51:15.822" v="13" actId="20577"/>
          <ac:spMkLst>
            <pc:docMk/>
            <pc:sldMk cId="403189687" sldId="269"/>
            <ac:spMk id="3" creationId="{746781EE-FFDD-4480-A5F8-11A1CEACB07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7B0CF-7F31-4643-83A9-69B18E821804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0D33F-E3F1-4C79-AD19-87DC1E1A3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69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0D33F-E3F1-4C79-AD19-87DC1E1A3BD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2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B18196-294A-438D-8709-DF2FD2520AB9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6912A8C-FF2C-4AC8-A836-C179AA9433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7140" y="1341540"/>
            <a:ext cx="10292860" cy="2915149"/>
          </a:xfrm>
        </p:spPr>
        <p:txBody>
          <a:bodyPr>
            <a:noAutofit/>
          </a:bodyPr>
          <a:lstStyle/>
          <a:p>
            <a:pPr indent="457200">
              <a:lnSpc>
                <a:spcPct val="150000"/>
              </a:lnSpc>
              <a:spcAft>
                <a:spcPts val="1200"/>
              </a:spcAft>
            </a:pPr>
            <a:r>
              <a:rPr lang="ru-RU" sz="32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Направление: </a:t>
            </a:r>
            <a:r>
              <a:rPr lang="ru-RU" sz="3200" b="1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обучающихся с использованием национальных видов спорта</a:t>
            </a:r>
            <a:br>
              <a:rPr lang="ru-RU" sz="3200" b="1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«Армрестлинг»</a:t>
            </a:r>
            <a:endParaRPr lang="ru-RU" sz="32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2528" y="4096512"/>
            <a:ext cx="5721968" cy="19994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sz="1800" dirty="0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18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Елена </a:t>
            </a:r>
            <a:r>
              <a:rPr lang="ru-RU" sz="18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Николаевна </a:t>
            </a:r>
            <a:r>
              <a:rPr lang="ru-RU" sz="18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Шашкова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6930" y="308758"/>
            <a:ext cx="8870867" cy="103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12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50000"/>
              </a:lnSpc>
              <a:spcAft>
                <a:spcPts val="12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29»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7655" y="6365174"/>
            <a:ext cx="2873829" cy="368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Ревда. 2023</a:t>
            </a:r>
          </a:p>
        </p:txBody>
      </p:sp>
    </p:spTree>
    <p:extLst>
      <p:ext uri="{BB962C8B-B14F-4D97-AF65-F5344CB8AC3E}">
        <p14:creationId xmlns:p14="http://schemas.microsoft.com/office/powerpoint/2010/main" val="7712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Достижения моих воспитанников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Users\shash\OneDrive\Рабочий стол\Новая папка\IMG-20180118-WA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74" y="1637072"/>
            <a:ext cx="6169008" cy="462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928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sh\OneDrive\Рабочий стол\Новая папка\IMG-20181104-WA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929" y="825653"/>
            <a:ext cx="7193100" cy="539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918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hash\OneDrive\Рабочий стол\Новая папка\IMG-20190221-WA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816079"/>
            <a:ext cx="4088989" cy="545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hash\OneDrive\Рабочий стол\Новая папка\IMG-20181105-WA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471" y="816079"/>
            <a:ext cx="4070555" cy="561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37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hash\OneDrive\Рабочий стол\Новая папка\20190530_151444_Film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94618" y="702752"/>
            <a:ext cx="9325793" cy="523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113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1438656"/>
            <a:ext cx="9692640" cy="2218944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tx2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2523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6781EE-FFDD-4480-A5F8-11A1CEACB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272" y="571500"/>
            <a:ext cx="9077960" cy="58682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buClr>
                <a:srgbClr val="9FB8CD"/>
              </a:buClr>
              <a:buSzPct val="85000"/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prstClr val="black"/>
                </a:solidFill>
                <a:latin typeface="Arial"/>
              </a:rPr>
              <a:t>Приоритетным направлением моей деятельности является сохранение и укрепление здоровья детей, воспитание у них потребности в здоровом образе жизни </a:t>
            </a:r>
            <a:r>
              <a:rPr lang="ru-RU">
                <a:solidFill>
                  <a:prstClr val="black"/>
                </a:solidFill>
                <a:latin typeface="Arial"/>
              </a:rPr>
              <a:t>через </a:t>
            </a:r>
            <a:r>
              <a:rPr lang="ru-RU" smtClean="0">
                <a:solidFill>
                  <a:prstClr val="black"/>
                </a:solidFill>
                <a:latin typeface="Arial"/>
              </a:rPr>
              <a:t>.</a:t>
            </a:r>
            <a:r>
              <a:rPr lang="ru-RU">
                <a:solidFill>
                  <a:prstClr val="black"/>
                </a:solidFill>
                <a:latin typeface="Arial"/>
              </a:rPr>
              <a:t>	</a:t>
            </a:r>
          </a:p>
          <a:p>
            <a:pPr marL="0" lvl="0" indent="0">
              <a:buClr>
                <a:srgbClr val="9FB8CD"/>
              </a:buClr>
              <a:buSzPct val="85000"/>
              <a:buNone/>
            </a:pPr>
            <a:endParaRPr lang="ru-RU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FB8CD"/>
              </a:buClr>
              <a:buSzPct val="85000"/>
              <a:buNone/>
            </a:pPr>
            <a:endParaRPr lang="ru-RU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9FB8CD"/>
              </a:buClr>
              <a:buSzPct val="85000"/>
              <a:buNone/>
            </a:pPr>
            <a:r>
              <a:rPr lang="ru-RU" dirty="0" smtClean="0">
                <a:solidFill>
                  <a:prstClr val="black"/>
                </a:solidFill>
                <a:latin typeface="Arial"/>
              </a:rPr>
              <a:t>Одним </a:t>
            </a:r>
            <a:r>
              <a:rPr lang="ru-RU" dirty="0">
                <a:solidFill>
                  <a:prstClr val="black"/>
                </a:solidFill>
                <a:latin typeface="Arial"/>
              </a:rPr>
              <a:t>из направлений моей работы со школьниками является участие в проекте национальные виды спорта, развивающиеся на спортивно-патриотической базе «Богатырская застава» МАОУ «СОШ №29».</a:t>
            </a:r>
          </a:p>
          <a:p>
            <a:pPr marL="0" lvl="0" indent="0">
              <a:buClr>
                <a:srgbClr val="9FB8CD"/>
              </a:buClr>
              <a:buSzPct val="85000"/>
              <a:buNone/>
            </a:pP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725" y="1111842"/>
            <a:ext cx="7802694" cy="262234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Армрестлинг — вид борьбы на руках между двумя участниками. Во время матча одноимённые руки соревнующихся ставятся на твёрдую, ровную поверхность (как правило, стол), и ладони сцепляются в замок. Задачей соревнующегося рукоборца является прижатие руки противника к поверхности. На участников поединка накладывается ряд временных, технических и тактических ограничений.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12" y="277288"/>
            <a:ext cx="2332774" cy="2332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6915" y="4226900"/>
            <a:ext cx="7386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Популярность этого вида спорта в России неуклонно растет, и он получил всеобщее признание у различных слоев населения за свою доступность, демократичность и зрелищность.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9877" y="277288"/>
            <a:ext cx="9583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АРМРЕСТЛИНГ</a:t>
            </a:r>
          </a:p>
        </p:txBody>
      </p:sp>
      <p:pic>
        <p:nvPicPr>
          <p:cNvPr id="1026" name="Picture 2" descr="C:\Users\пользователь\Desktop\140416245027864800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026" y="2911494"/>
            <a:ext cx="3907438" cy="3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9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" y="182881"/>
            <a:ext cx="10312384" cy="701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30038" y="5836830"/>
            <a:ext cx="362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Первые соревнования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721" y="2080374"/>
            <a:ext cx="4410450" cy="45001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5777121" y="1445745"/>
            <a:ext cx="474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Памятник Биллу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Соберанесу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1E51030-5E88-4FDC-A632-4866F39CB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96" y="883921"/>
            <a:ext cx="4011882" cy="49940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682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3818" y="-358846"/>
            <a:ext cx="10353761" cy="1326321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dirty="0">
                <a:solidFill>
                  <a:schemeClr val="tx2"/>
                </a:solidFill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dirty="0">
                <a:solidFill>
                  <a:schemeClr val="tx2"/>
                </a:solidFill>
                <a:effectLst>
                  <a:outerShdw blurRad="50800" dist="50800" dir="5400000" algn="ctr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АРМСПОРТА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1" y="1023616"/>
            <a:ext cx="4207506" cy="2803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682" y="3629207"/>
            <a:ext cx="4148603" cy="27662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683" y="1063446"/>
            <a:ext cx="4021776" cy="2828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589223" y="6392879"/>
            <a:ext cx="288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Техника борьбы «в бок»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83910" y="3882580"/>
            <a:ext cx="304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Техника борьбы «в крюк»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698" y="3779650"/>
            <a:ext cx="3111335" cy="368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Техника борьбы «верхом» </a:t>
            </a:r>
          </a:p>
        </p:txBody>
      </p:sp>
    </p:spTree>
    <p:extLst>
      <p:ext uri="{BB962C8B-B14F-4D97-AF65-F5344CB8AC3E}">
        <p14:creationId xmlns:p14="http://schemas.microsoft.com/office/powerpoint/2010/main" val="17808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176" y="-367965"/>
            <a:ext cx="10353761" cy="1326321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effectLst>
                  <a:outerShdw blurRad="50800" dist="25400" dir="5400000" algn="ctr" rotWithShape="0">
                    <a:srgbClr val="000000">
                      <a:alpha val="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армрестлеры России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53" y="1143022"/>
            <a:ext cx="3107655" cy="48629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679490" y="5878285"/>
            <a:ext cx="3037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96113" y="6062951"/>
            <a:ext cx="3107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Денис Цыпленков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2C13568-7630-4095-9783-2C00FE804DA5}"/>
              </a:ext>
            </a:extLst>
          </p:cNvPr>
          <p:cNvSpPr txBox="1"/>
          <p:nvPr/>
        </p:nvSpPr>
        <p:spPr>
          <a:xfrm>
            <a:off x="2607532" y="6062951"/>
            <a:ext cx="2788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Виталий Лалетин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9CCDA7A-47EC-4C69-A2A5-5E938CE8F6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985" y="1143022"/>
            <a:ext cx="3241963" cy="48864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188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78" y="991711"/>
            <a:ext cx="3930450" cy="50604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090738" y="6198920"/>
            <a:ext cx="3769472" cy="380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Хаджимурат  </a:t>
            </a:r>
            <a:r>
              <a:rPr lang="ru-RU" dirty="0" err="1"/>
              <a:t>Золоев</a:t>
            </a:r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91010" y="6209598"/>
            <a:ext cx="435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Олег Черкасов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0D416D0-E61D-4F36-9562-5BA6435A0D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234" y="991711"/>
            <a:ext cx="3389594" cy="50604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068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Анкетирование школьников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097181"/>
              </p:ext>
            </p:extLst>
          </p:nvPr>
        </p:nvGraphicFramePr>
        <p:xfrm>
          <a:off x="1114567" y="2149522"/>
          <a:ext cx="8995147" cy="3669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8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703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31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31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45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вопросов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 /кол-во ответов/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 /кол-во ответов/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Знаете ли вы что такое армрестлинг?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16/100%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0/0%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14999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kern="1200" noProof="0" dirty="0">
                          <a:effectLst/>
                        </a:rPr>
                        <a:t>Пробовали ли вы бороться на руках?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9/56%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7/44%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6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Считаете ли вы армрестлинг интересным видом спорта?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13/81%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3/19%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40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Встреча со спортсменом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hash\OneDrive\Рабочий стол\Новая папка\IMG-20180606-WA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893" y="1592826"/>
            <a:ext cx="6154993" cy="461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724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811</TotalTime>
  <Words>235</Words>
  <Application>Microsoft Office PowerPoint</Application>
  <PresentationFormat>Произвольный</PresentationFormat>
  <Paragraphs>45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Направление: Патриотическое воспитание обучающихся с использованием национальных видов спорта «Армрестлинг»</vt:lpstr>
      <vt:lpstr>Презентация PowerPoint</vt:lpstr>
      <vt:lpstr>Армрестлинг — вид борьбы на руках между двумя участниками. Во время матча одноимённые руки соревнующихся ставятся на твёрдую, ровную поверхность (как правило, стол), и ладони сцепляются в замок. Задачей соревнующегося рукоборца является прижатие руки противника к поверхности. На участников поединка накладывается ряд временных, технических и тактических ограничений.</vt:lpstr>
      <vt:lpstr>История создания</vt:lpstr>
      <vt:lpstr> ТЕХНИКА АРМСПОРТА</vt:lpstr>
      <vt:lpstr>Знаменитые армрестлеры России</vt:lpstr>
      <vt:lpstr>Презентация PowerPoint</vt:lpstr>
      <vt:lpstr>Анкетирование школьников</vt:lpstr>
      <vt:lpstr>Встреча со спортсменом</vt:lpstr>
      <vt:lpstr>Достижения моих воспитанников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итоговый проект  обучающихся МБОУ «СОШ № 1» основного уровня по ФГОС ООО    на тему «Армрестлинг – доступный вид спорта для всех»                      (физическая культура) </dc:title>
  <dc:creator>Хозяйка</dc:creator>
  <cp:lastModifiedBy>evgeniy shashkov</cp:lastModifiedBy>
  <cp:revision>121</cp:revision>
  <dcterms:created xsi:type="dcterms:W3CDTF">2021-01-29T10:22:38Z</dcterms:created>
  <dcterms:modified xsi:type="dcterms:W3CDTF">2023-06-02T02:30:44Z</dcterms:modified>
</cp:coreProperties>
</file>