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7640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938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7578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206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196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94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62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1205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67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453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21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48A06-4126-4940-89C4-CF0543219AC2}" type="datetimeFigureOut">
              <a:rPr lang="ru-RU" smtClean="0"/>
              <a:t>27.03.2023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DD404-BAB6-4244-AA77-7720AA3419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492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18197" y="837127"/>
            <a:ext cx="7616266" cy="3580327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роект на тему: «Мыльные пузыри»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774287" y="5499279"/>
            <a:ext cx="5230455" cy="1197735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Исполнитель: 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Осипова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Амелия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3а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 МОБУ СОШ №3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4458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2" y="1"/>
            <a:ext cx="5639316" cy="6207616"/>
          </a:xfrm>
        </p:spPr>
        <p:txBody>
          <a:bodyPr>
            <a:normAutofit fontScale="92500"/>
          </a:bodyPr>
          <a:lstStyle/>
          <a:p>
            <a:pPr marL="0" indent="0" algn="just">
              <a:spcAft>
                <a:spcPts val="0"/>
              </a:spcAft>
              <a:buNone/>
            </a:pPr>
            <a:endParaRPr lang="ru-RU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 проекта: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научиться получать мыльные пузыри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в домашних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условиях.</a:t>
            </a:r>
          </a:p>
          <a:p>
            <a:pPr marL="0" indent="0" algn="just"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Задачи:</a:t>
            </a:r>
          </a:p>
          <a:p>
            <a:pPr marL="342900" lvl="0" indent="-342900" algn="just" defTabSz="914400"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Исследовать свойства мыльных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пузырей, полученных из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разных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Calibri"/>
                <a:cs typeface="Times New Roman"/>
              </a:rPr>
              <a:t>растворов.</a:t>
            </a:r>
            <a:r>
              <a:rPr lang="ru-RU" dirty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dirty="0" smtClean="0">
              <a:solidFill>
                <a:srgbClr val="002060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342900" lvl="0" indent="-342900" algn="just" defTabSz="914400">
              <a:spcBef>
                <a:spcPts val="0"/>
              </a:spcBef>
              <a:spcAft>
                <a:spcPts val="0"/>
              </a:spcAft>
              <a:buClrTx/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ровести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опыты по надуванию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мыльных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пузырей.</a:t>
            </a:r>
            <a:endParaRPr lang="ru-RU" dirty="0">
              <a:solidFill>
                <a:srgbClr val="002060"/>
              </a:solidFill>
              <a:latin typeface="Calibri"/>
              <a:ea typeface="Calibri"/>
              <a:cs typeface="Times New Roman"/>
            </a:endParaRPr>
          </a:p>
          <a:p>
            <a:pPr marL="0" lvl="0" indent="0" algn="just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   Мыльный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пузырь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— это тонкая многослойная плёнка мыльной воды, наполненная воздухом. Мыльные пузыри обычно существуют лишь несколько секунд и лопаются при прикосновении или самопроизвольно. </a:t>
            </a:r>
            <a:endParaRPr lang="ru-RU" dirty="0">
              <a:solidFill>
                <a:srgbClr val="002060"/>
              </a:solidFill>
            </a:endParaRPr>
          </a:p>
          <a:p>
            <a:pPr marL="0" indent="0" algn="just">
              <a:spcAft>
                <a:spcPts val="0"/>
              </a:spcAft>
              <a:buNone/>
            </a:pP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3779" y="309093"/>
            <a:ext cx="4670202" cy="6226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58592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2580" y="-242089"/>
            <a:ext cx="10319657" cy="157740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Исследование свойства мыльных пузырей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611" y="862885"/>
            <a:ext cx="10216626" cy="2447010"/>
          </a:xfrm>
        </p:spPr>
        <p:txBody>
          <a:bodyPr>
            <a:norm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исследовала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три рецепта </a:t>
            </a:r>
            <a:r>
              <a:rPr lang="ru-RU" sz="2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для приготовления </a:t>
            </a: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растворов мыльных пузырей. 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Рецепт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№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1: горячая вода и хозяйственное мыло (п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узыри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получались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небольшие </a:t>
            </a:r>
            <a:r>
              <a:rPr lang="ru-RU" sz="26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быстро </a:t>
            </a:r>
            <a:r>
              <a:rPr lang="ru-RU" sz="2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лопались)</a:t>
            </a:r>
          </a:p>
          <a:p>
            <a:pPr marL="0" lvl="0" indent="0">
              <a:spcBef>
                <a:spcPts val="0"/>
              </a:spcBef>
              <a:buClr>
                <a:prstClr val="white"/>
              </a:buClr>
              <a:buNone/>
            </a:pPr>
            <a:endParaRPr lang="ru-RU" dirty="0">
              <a:solidFill>
                <a:schemeClr val="accent1"/>
              </a:solidFill>
            </a:endParaRPr>
          </a:p>
          <a:p>
            <a:pPr marL="0" indent="0">
              <a:buClr>
                <a:prstClr val="white"/>
              </a:buClr>
              <a:buNone/>
            </a:pPr>
            <a:endParaRPr lang="ru-RU" dirty="0" smtClean="0">
              <a:solidFill>
                <a:srgbClr val="052F61">
                  <a:lumMod val="7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Clr>
                <a:prstClr val="white"/>
              </a:buClr>
              <a:buNone/>
            </a:pPr>
            <a:endParaRPr lang="ru-RU" dirty="0">
              <a:solidFill>
                <a:srgbClr val="052F61">
                  <a:lumMod val="75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Clr>
                <a:prstClr val="white"/>
              </a:buClr>
              <a:buNone/>
            </a:pPr>
            <a:endParaRPr lang="ru-RU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749" y="2717442"/>
            <a:ext cx="3765681" cy="41405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5949" y="2670497"/>
            <a:ext cx="3807097" cy="41875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88890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 algn="ctr">
              <a:spcBef>
                <a:spcPts val="0"/>
              </a:spcBef>
            </a:pP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Рецепт №2: вода, детский шампунь и сахар (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п</a:t>
            </a:r>
            <a:r>
              <a:rPr lang="ru-RU" sz="24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узыри получались мелкие</a:t>
            </a:r>
            <a:r>
              <a:rPr 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).</a:t>
            </a:r>
            <a:r>
              <a:rPr lang="ru-RU" sz="24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Calibri" panose="020F0502020204030204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6682" y="1165178"/>
            <a:ext cx="4173023" cy="5564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5897" y="1165177"/>
            <a:ext cx="4373720" cy="55640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03571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Рецепт №3: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вода, глицерин 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и </a:t>
            </a:r>
            <a:r>
              <a:rPr lang="en-US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fairy (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+mn-cs"/>
              </a:rPr>
              <a:t>узыри получались прочные и разного размера).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0614" y="5732359"/>
            <a:ext cx="10413642" cy="896624"/>
          </a:xfrm>
        </p:spPr>
        <p:txBody>
          <a:bodyPr>
            <a:normAutofit fontScale="92500"/>
          </a:bodyPr>
          <a:lstStyle/>
          <a:p>
            <a:pPr marL="0" lvl="0" indent="0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эксперимента было установлено, что наиболее прочные пленки получаются из рецепта №3 (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вода, глицерин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fairy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1065" y="1354375"/>
            <a:ext cx="3735792" cy="4285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6979" y="1354375"/>
            <a:ext cx="3955806" cy="4285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10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4731" y="0"/>
            <a:ext cx="8534400" cy="113334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Опыты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488" y="811369"/>
            <a:ext cx="11127346" cy="2158807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«Игрушка в пузыре»</a:t>
            </a:r>
            <a:r>
              <a:rPr lang="ru-RU" dirty="0">
                <a:solidFill>
                  <a:srgbClr val="00206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Берём тарелку, смоченную  мыльным раствором.  Выдуваем на неё пузырь. Смачиваем руку с игрушкой в растворе и медленно погружаем игрушку в пузырь. Аккуратно вытаскиваем руку наружу. Пузырь не лопнул, а  игрушка осталась внутри прозрачного пузыря. </a:t>
            </a:r>
          </a:p>
          <a:p>
            <a:pPr marL="0" indent="0" algn="just">
              <a:spcBef>
                <a:spcPts val="0"/>
              </a:spcBef>
              <a:spcAft>
                <a:spcPts val="0"/>
              </a:spcAft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 algn="ctr" defTabSz="91440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«Мыльные </a:t>
            </a:r>
            <a:r>
              <a:rPr lang="ru-RU" b="1" dirty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пузыри 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морозе»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defTabSz="914400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При температуре -20 градусов мыльный пузырь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после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выдувания быстро замерзает. Поэтому пузыри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 такой температуре небольшие,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если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продолжать их надувать, они лопаются.</a:t>
            </a:r>
          </a:p>
          <a:p>
            <a:pPr marL="0" indent="0" algn="just">
              <a:spcAft>
                <a:spcPts val="0"/>
              </a:spcAft>
              <a:buNone/>
            </a:pP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89" y="3124198"/>
            <a:ext cx="2434106" cy="3489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713" y="3124198"/>
            <a:ext cx="2617218" cy="3489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5366" y="3124198"/>
            <a:ext cx="2759541" cy="3489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084" y="3124198"/>
            <a:ext cx="2752448" cy="34896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149429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85" b="5727"/>
          <a:stretch/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3042" y="1854558"/>
            <a:ext cx="8087932" cy="2794715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Заключение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8499" y="3889420"/>
            <a:ext cx="9915101" cy="235683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2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   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Проводя исследование, я узнала много нового и интересного о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мыльных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пузырях.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Теперь я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знаю, </a:t>
            </a: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как приготовить раствор для мыльных 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пузырей. 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04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218</Words>
  <Application>Microsoft Office PowerPoint</Application>
  <PresentationFormat>Широкоэкранный</PresentationFormat>
  <Paragraphs>27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Times New Roman</vt:lpstr>
      <vt:lpstr>Тема Office</vt:lpstr>
      <vt:lpstr>Проект на тему: «Мыльные пузыри»</vt:lpstr>
      <vt:lpstr>Презентация PowerPoint</vt:lpstr>
      <vt:lpstr>Исследование свойства мыльных пузырей </vt:lpstr>
      <vt:lpstr>Рецепт №2: вода, детский шампунь и сахар (пузыри получались мелкие). </vt:lpstr>
      <vt:lpstr> Рецепт №3: вода, глицерин и fairy (пузыри получались прочные и разного размера).  </vt:lpstr>
      <vt:lpstr>Опыты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на тему: «Мыльные пузыри»</dc:title>
  <dc:creator>Vas</dc:creator>
  <cp:lastModifiedBy>Vas</cp:lastModifiedBy>
  <cp:revision>1</cp:revision>
  <dcterms:created xsi:type="dcterms:W3CDTF">2023-03-27T02:48:37Z</dcterms:created>
  <dcterms:modified xsi:type="dcterms:W3CDTF">2023-03-27T02:51:04Z</dcterms:modified>
</cp:coreProperties>
</file>