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95CC-1456-4EAA-B4EC-EE9C2A4243A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6CD7-D3E3-43D4-AA4B-F8C5573D0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973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95CC-1456-4EAA-B4EC-EE9C2A4243A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6CD7-D3E3-43D4-AA4B-F8C5573D0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101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95CC-1456-4EAA-B4EC-EE9C2A4243A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6CD7-D3E3-43D4-AA4B-F8C5573D0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775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95CC-1456-4EAA-B4EC-EE9C2A4243A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6CD7-D3E3-43D4-AA4B-F8C5573D0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290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95CC-1456-4EAA-B4EC-EE9C2A4243A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6CD7-D3E3-43D4-AA4B-F8C5573D0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856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95CC-1456-4EAA-B4EC-EE9C2A4243A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6CD7-D3E3-43D4-AA4B-F8C5573D0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643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95CC-1456-4EAA-B4EC-EE9C2A4243A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6CD7-D3E3-43D4-AA4B-F8C5573D0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443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95CC-1456-4EAA-B4EC-EE9C2A4243A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6CD7-D3E3-43D4-AA4B-F8C5573D0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95CC-1456-4EAA-B4EC-EE9C2A4243A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6CD7-D3E3-43D4-AA4B-F8C5573D0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966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95CC-1456-4EAA-B4EC-EE9C2A4243A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6CD7-D3E3-43D4-AA4B-F8C5573D0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15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95CC-1456-4EAA-B4EC-EE9C2A4243A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6CD7-D3E3-43D4-AA4B-F8C5573D0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022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D95CC-1456-4EAA-B4EC-EE9C2A4243A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46CD7-D3E3-43D4-AA4B-F8C5573D0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593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8680"/>
            <a:ext cx="8145538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58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40668"/>
            <a:ext cx="7484649" cy="5940660"/>
          </a:xfrm>
        </p:spPr>
      </p:pic>
    </p:spTree>
    <p:extLst>
      <p:ext uri="{BB962C8B-B14F-4D97-AF65-F5344CB8AC3E}">
        <p14:creationId xmlns:p14="http://schemas.microsoft.com/office/powerpoint/2010/main" val="71351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60648"/>
            <a:ext cx="6768752" cy="6502324"/>
          </a:xfrm>
        </p:spPr>
      </p:pic>
    </p:spTree>
    <p:extLst>
      <p:ext uri="{BB962C8B-B14F-4D97-AF65-F5344CB8AC3E}">
        <p14:creationId xmlns:p14="http://schemas.microsoft.com/office/powerpoint/2010/main" val="412652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88640"/>
            <a:ext cx="4536504" cy="6236167"/>
          </a:xfrm>
        </p:spPr>
      </p:pic>
    </p:spTree>
    <p:extLst>
      <p:ext uri="{BB962C8B-B14F-4D97-AF65-F5344CB8AC3E}">
        <p14:creationId xmlns:p14="http://schemas.microsoft.com/office/powerpoint/2010/main" val="96566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19237"/>
            <a:ext cx="7704856" cy="5316351"/>
          </a:xfrm>
        </p:spPr>
      </p:pic>
    </p:spTree>
    <p:extLst>
      <p:ext uri="{BB962C8B-B14F-4D97-AF65-F5344CB8AC3E}">
        <p14:creationId xmlns:p14="http://schemas.microsoft.com/office/powerpoint/2010/main" val="235083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76672"/>
            <a:ext cx="7704855" cy="5778641"/>
          </a:xfrm>
        </p:spPr>
      </p:pic>
    </p:spTree>
    <p:extLst>
      <p:ext uri="{BB962C8B-B14F-4D97-AF65-F5344CB8AC3E}">
        <p14:creationId xmlns:p14="http://schemas.microsoft.com/office/powerpoint/2010/main" val="322252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88640"/>
            <a:ext cx="4104456" cy="6230673"/>
          </a:xfrm>
        </p:spPr>
      </p:pic>
    </p:spTree>
    <p:extLst>
      <p:ext uri="{BB962C8B-B14F-4D97-AF65-F5344CB8AC3E}">
        <p14:creationId xmlns:p14="http://schemas.microsoft.com/office/powerpoint/2010/main" val="171316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</cp:revision>
  <dcterms:created xsi:type="dcterms:W3CDTF">2023-04-03T11:59:17Z</dcterms:created>
  <dcterms:modified xsi:type="dcterms:W3CDTF">2023-04-17T07:34:57Z</dcterms:modified>
</cp:coreProperties>
</file>