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4" r:id="rId10"/>
    <p:sldId id="262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2" y="-2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823102-AD65-4654-9CBA-673AE10A6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B5DC295-EF79-4B38-BC6E-9987B236E3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9900A2-86E7-4A9C-93F4-6C8F4DAD1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023AF84-07DE-438D-AE5A-E9D85BDA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EA331A-BA5A-405B-8312-DF3C5F335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62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E50583-93E0-4B16-B939-FF74D5F9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25DE72F-B492-4CF2-B7AA-05DACECAB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A012060-AC59-4870-8693-390CBE8F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9CB1958-BC23-48D5-9B77-76A58C949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9A3FDC7-2544-463C-8FFD-30166E4B9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5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3BBC3D2-11E8-4608-9ADE-4A0A52DAA9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FDD36F7-E4C4-4EC4-B25F-1B923663E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D65359D-D6E1-4C6A-9185-3CBB2EBC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674FF6-1935-4FD6-BB9E-163EE19D1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63B8DF-453B-4996-8CA7-AC5E9DD58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DE866E-4D2E-4401-AD90-800C63893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EF627B-2E20-448F-B5EA-F9EDC83D8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EA4CB89-14BD-4075-B7BC-8FFDEB81E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BE7302-F4C6-485E-BF8D-4E3425C4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C7714F7-5E10-4C37-934D-8125D261D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368132-51FC-4B53-9AEE-9F6E0FAF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5AB28B-6CDC-44A1-9764-F96BB265A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6F910F-78AA-41FE-A20F-AB358E660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184C372-ABDC-4EBB-B4CB-295EE01D9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AC74FB-6629-405E-A078-7A143AB69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7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10C607-383A-407A-B3CF-5B1B550F1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0881AB-E8E4-4EF3-8CC1-AF4C2FF2B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B0626D3-F9B5-4DDF-9B35-0CCEEDF0D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B3D4D12-AB2F-419D-9E03-4589FC08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809AC6-4218-4EA6-9573-FDD583DF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F6AB87C-97FF-4596-A23F-C2A0754CE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3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2F6C3D-2417-4930-B0E2-D159C1049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B33EE30-1763-4041-AC2F-E4B27B941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BB51ABD-9EEF-4BFC-91CF-4418E21DB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C6FFBFB-696E-454D-86B1-C0285F532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59E33B5-0F3B-4914-955D-704345AF3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E7A46CE-C07E-4663-99C3-25A63F51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E2476E7-EC6D-4C44-8849-9E763C70E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2766C37-6875-4F7E-8032-15B97FF3D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0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2569F8-9F9B-4C64-82A3-850AAFB56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CEB2502-0DE9-4DAF-B750-6E165418F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42FE521-A26D-48CB-ADCB-C14B4712B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85E42C0-DDC6-4E0F-94E5-CA3ECF5B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1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1FD2A6B-21CE-4047-B89C-EA3F38367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00E67AC-E314-40B8-8865-CC20D593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4A22B5F-2E09-427C-B054-7188217D1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8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B77197-F70D-4C0F-9381-0D5B3531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44ED03-CE66-4DCF-9E4D-D9FC4FBBF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F10A0E2-F52E-487F-B5E5-CE16E2874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DDEAC2B-5C3C-47C7-A568-FC56F777E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05B8327-4611-4A17-9F6A-4F34349BF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12472D7-BD95-4F5E-B8A7-E69D9A0D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25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F26E36-8106-45E1-BE59-93B9FF3A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92B24DE-F211-464B-BEE4-1EB312EFED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8E6AC6-D1A5-48CF-8706-ED0F9CC74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F9CB4C4-FB67-43D5-B381-63672363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6B80736-67DE-4460-A643-1997C9C5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0F003BB-EA16-428C-B2E9-CFFD9F2A1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7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12D685-0109-4EC2-9FBA-121B01FD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67B2FC4-D666-4B65-A5F4-921A8D1A6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DCF226-B1BC-4728-93D4-6E502A6DB1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88034-C342-4B39-8AF3-E9463504A007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9FAEAA6-BE60-4087-87DB-29B653C50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F908DFB-FD73-4D8F-998E-BDC89FD52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F636C-E665-46DB-84A8-7A43523A7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0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72B20849-E419-1A58-F5CF-5165E36D3DF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xmlns="" id="{60950692-8430-4B0D-8ACF-C750AF8A2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230D66C5-15FD-EFAA-97DE-199EA2A02BFA}"/>
                </a:ext>
              </a:extLst>
            </p:cNvPr>
            <p:cNvSpPr txBox="1"/>
            <p:nvPr/>
          </p:nvSpPr>
          <p:spPr>
            <a:xfrm>
              <a:off x="4927107" y="4634143"/>
              <a:ext cx="1745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/>
                <a:t>Попов Роман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873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5A2C720-6831-43E3-9520-A85547462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38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FA64930-C487-47A5-94A3-E0D2ECA63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4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BAC4C62-54A0-41EA-9AC9-04EBBE4E6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530F7BC-FFEF-045D-2746-82AE31AD66F2}"/>
              </a:ext>
            </a:extLst>
          </p:cNvPr>
          <p:cNvSpPr txBox="1"/>
          <p:nvPr/>
        </p:nvSpPr>
        <p:spPr>
          <a:xfrm>
            <a:off x="6676008" y="5877018"/>
            <a:ext cx="4953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Фото осадочного гидравлического пресса Омутнинского металлургического завода</a:t>
            </a:r>
          </a:p>
        </p:txBody>
      </p:sp>
    </p:spTree>
    <p:extLst>
      <p:ext uri="{BB962C8B-B14F-4D97-AF65-F5344CB8AC3E}">
        <p14:creationId xmlns:p14="http://schemas.microsoft.com/office/powerpoint/2010/main" val="329843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7406821-D708-4EB0-8852-7D186F66C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2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1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A6D7A950-5FA1-8A6C-1EC4-A2E73D7852B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xmlns="" id="{B947354D-BC2E-40DF-8BA2-0F8A4B138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A1A81871-4421-824B-DA33-9FB363F6EF3E}"/>
                </a:ext>
              </a:extLst>
            </p:cNvPr>
            <p:cNvSpPr txBox="1"/>
            <p:nvPr/>
          </p:nvSpPr>
          <p:spPr>
            <a:xfrm>
              <a:off x="2032986" y="3059668"/>
              <a:ext cx="12783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68198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DD25D2-1D93-48F9-8481-5DCD8F9EC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09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FA38F6-8525-4C4B-868E-E080F3C2E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E85D550-6D07-A1C1-BF99-B581EB109A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4"/>
          <a:stretch/>
        </p:blipFill>
        <p:spPr>
          <a:xfrm>
            <a:off x="5501043" y="1633115"/>
            <a:ext cx="3724206" cy="47836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FEEBE0-16D6-F0B2-B8B1-2A6A3F0FFCFC}"/>
              </a:ext>
            </a:extLst>
          </p:cNvPr>
          <p:cNvSpPr txBox="1"/>
          <p:nvPr/>
        </p:nvSpPr>
        <p:spPr>
          <a:xfrm>
            <a:off x="839805" y="1151294"/>
            <a:ext cx="44921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начала мы разработали эскизы в программе </a:t>
            </a:r>
            <a:r>
              <a:rPr lang="en-US" dirty="0"/>
              <a:t>CorelDRAW</a:t>
            </a:r>
            <a:r>
              <a:rPr lang="ru-RU" dirty="0"/>
              <a:t> и импортировали в программу </a:t>
            </a:r>
            <a:r>
              <a:rPr lang="en-US" dirty="0" err="1"/>
              <a:t>JobControl</a:t>
            </a:r>
            <a:r>
              <a:rPr lang="ru-RU" dirty="0"/>
              <a:t>. Далее вырезали на лазерном станке</a:t>
            </a:r>
            <a:r>
              <a:rPr lang="en-US" dirty="0"/>
              <a:t> </a:t>
            </a:r>
            <a:r>
              <a:rPr lang="en-US" dirty="0" err="1"/>
              <a:t>trotec</a:t>
            </a:r>
            <a:r>
              <a:rPr lang="ru-RU" dirty="0"/>
              <a:t>. Собрали и проклеили все детали. Спаяли необходимые датчики. Датчик давления и ультразвуковой дальномер. Собрали схему на </a:t>
            </a:r>
            <a:r>
              <a:rPr lang="en-US" dirty="0"/>
              <a:t>Arduino Nano.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61261B6-F768-0D2D-883E-8EF1F72252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498" y="275867"/>
            <a:ext cx="2538248" cy="6367503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5BA32119-F36E-DA77-7334-66E489A8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208" y="494743"/>
            <a:ext cx="1414739" cy="113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6E7E562C-AAB3-214F-9101-0C1EFE7F2C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" t="14891" r="74287" b="55991"/>
          <a:stretch/>
        </p:blipFill>
        <p:spPr bwMode="auto">
          <a:xfrm>
            <a:off x="7985947" y="441211"/>
            <a:ext cx="1304821" cy="119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0499284F-843E-B86A-95D1-49834C61E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727" y="3540551"/>
            <a:ext cx="2157179" cy="287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22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E47A845-5CB3-CB02-2294-80EBD402F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84F9092-B12C-6F6D-DD3A-DE6B2C22E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83" y="914019"/>
            <a:ext cx="4630218" cy="42801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5764764-CFF5-4077-321A-1F98DD7046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1" y="1936027"/>
            <a:ext cx="6307607" cy="4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51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EE8F783-1B8F-A50F-EC89-C2A6AB074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8008766F-DAF7-CD75-17B8-47B9C01969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924" y="804693"/>
            <a:ext cx="9562577" cy="50900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43213CA-4332-36C2-46FD-F6045B8DD8B9}"/>
              </a:ext>
            </a:extLst>
          </p:cNvPr>
          <p:cNvSpPr txBox="1"/>
          <p:nvPr/>
        </p:nvSpPr>
        <p:spPr>
          <a:xfrm>
            <a:off x="3648722" y="5894773"/>
            <a:ext cx="8046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Программа сделана в </a:t>
            </a:r>
            <a:r>
              <a:rPr lang="en-US" dirty="0"/>
              <a:t>mBlock</a:t>
            </a:r>
            <a:r>
              <a:rPr lang="ru-RU" dirty="0"/>
              <a:t>. В программе строится график в режиме реального времени и сохраняет данные с таблицу с интервалом в 1 секунду.</a:t>
            </a:r>
          </a:p>
        </p:txBody>
      </p:sp>
    </p:spTree>
    <p:extLst>
      <p:ext uri="{BB962C8B-B14F-4D97-AF65-F5344CB8AC3E}">
        <p14:creationId xmlns:p14="http://schemas.microsoft.com/office/powerpoint/2010/main" val="185440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0DD4A3-6194-9FF7-0AB5-922447CF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27B5191-2A00-F8A5-AA26-30AAB9F897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69" y="1014220"/>
            <a:ext cx="8438605" cy="4829560"/>
          </a:xfrm>
        </p:spPr>
      </p:pic>
    </p:spTree>
    <p:extLst>
      <p:ext uri="{BB962C8B-B14F-4D97-AF65-F5344CB8AC3E}">
        <p14:creationId xmlns:p14="http://schemas.microsoft.com/office/powerpoint/2010/main" val="418678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76</Words>
  <Application>Microsoft Office PowerPoint</Application>
  <PresentationFormat>Произвольный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3</cp:revision>
  <dcterms:created xsi:type="dcterms:W3CDTF">2022-05-19T14:01:07Z</dcterms:created>
  <dcterms:modified xsi:type="dcterms:W3CDTF">2023-06-02T07:43:12Z</dcterms:modified>
</cp:coreProperties>
</file>