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handoutMasterIdLst>
    <p:handoutMasterId r:id="rId13"/>
  </p:handoutMasterIdLst>
  <p:sldIdLst>
    <p:sldId id="274" r:id="rId2"/>
    <p:sldId id="309" r:id="rId3"/>
    <p:sldId id="308" r:id="rId4"/>
    <p:sldId id="295" r:id="rId5"/>
    <p:sldId id="310" r:id="rId6"/>
    <p:sldId id="311" r:id="rId7"/>
    <p:sldId id="314" r:id="rId8"/>
    <p:sldId id="296" r:id="rId9"/>
    <p:sldId id="315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66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5CE6B-B9D3-4FEA-8E8A-75FDC6F02176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A9B09-9D40-423E-863D-C2523D4B8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0A547-CAC0-42DF-904D-0EEDE3A93A79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AE95B-B30C-488F-966B-F9D70163C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986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7227-E461-45A0-ABD7-215C5A323394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Психологические типы: экстраверты и интроверты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(презентация занятия с подростками)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0" y="5857868"/>
            <a:ext cx="6572264" cy="10001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Владимирова Ирина Михайловна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педагог-психолог ГБУ ЦДК СПб</a:t>
            </a:r>
          </a:p>
        </p:txBody>
      </p:sp>
      <p:pic>
        <p:nvPicPr>
          <p:cNvPr id="7" name="Picture 2" descr="C:\Users\AdminPC\Pictures\РАБОТА)\8065-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662333" cy="4097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18364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7154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r>
              <a:rPr lang="ru-RU" sz="3200" dirty="0" smtClean="0">
                <a:solidFill>
                  <a:srgbClr val="0070C0"/>
                </a:solidFill>
              </a:rPr>
              <a:t>!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Users\AdminPC\Desktop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428868"/>
            <a:ext cx="3878695" cy="2571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56099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 интроверсия и экстраверсия?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Интро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внутрь.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"Экстра"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наружу. 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"Версия"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направленность, стремление, обращенность.</a:t>
            </a:r>
          </a:p>
          <a:p>
            <a:pPr algn="just"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Интроверсия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направленность (стремление, обращенность) личности во внутрь себя, в свой внутренний мир.</a:t>
            </a:r>
          </a:p>
          <a:p>
            <a:pPr marL="0"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Экстраверсия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обращенность (направленность, стремление) вовне, во внешний мир.</a:t>
            </a: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Теория психологических типов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Карла Густава Юнга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Разделил людей на экстравертов и интровертов, а также описал особенности их поведения известный швейцарский психолог, психиатр, психотерапевт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Карл Густав Юнг (1875-1961 годы).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 взгляды он представил в книге «Психологические типы».</a:t>
            </a:r>
          </a:p>
          <a:p>
            <a:pPr algn="just">
              <a:buNone/>
            </a:pP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мнению специалистов данные качества</a:t>
            </a:r>
          </a:p>
          <a:p>
            <a:pPr algn="just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 врожденными и психологически</a:t>
            </a:r>
          </a:p>
          <a:p>
            <a:pPr algn="just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равноценными. </a:t>
            </a:r>
          </a:p>
          <a:p>
            <a:pPr algn="just">
              <a:buNone/>
            </a:pP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человек имеет черты </a:t>
            </a:r>
          </a:p>
          <a:p>
            <a:pPr algn="just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экстраверсии, и интроверсии, </a:t>
            </a:r>
          </a:p>
          <a:p>
            <a:pPr algn="just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одно из данных качеств </a:t>
            </a:r>
          </a:p>
          <a:p>
            <a:pPr algn="just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обычно выражено сильнее.</a:t>
            </a:r>
          </a:p>
          <a:p>
            <a:pPr algn="just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AdminPC\Documents\Jung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857496"/>
            <a:ext cx="2995632" cy="37402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Проявления качеств в поведении  ребенка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 smtClean="0"/>
          </a:p>
          <a:p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142985"/>
          <a:ext cx="8858312" cy="5572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5672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Экстраверсия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Интроверсия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</a:tr>
              <a:tr h="1000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Быстро ориентируется, реагирует и действует в новой ситуации.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Надолго задумывается над идеей или предметом, в новой ситуации ведет себя осторожно.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00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Легко и продуктивно взаимодействует с окружающими, любит общаться.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Медленно развивает навыки общения с окружающими, испытывает потребность в уединении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  <a:tr h="1000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Имеет много друзей, знакомых.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Поддерживает относительно небольшое количество отношений.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0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Негативные контакты предпочитает полному отсутствию внимания.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Болезненно реагирует и с трудом переносит негативные контакты.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0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общении проявляет отзывчивость, энтузиазм, экспрессивность.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Сдержан, стеснителен, скован при общении.</a:t>
                      </a: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Психологический портрет экстраверта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Экстраверт: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ориентирован на внешний мир, в контакте с   происходящими событиями;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активен, инициативен, склонен к риску;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открыто высказывает свое мнение;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контактен, легко знакомится и так же легко расстается с людьми;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соотносит свои взгляды с мнением окружающих;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предпочитает работать в коллективе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" name="Picture 2" descr="C:\Users\AdminPC\Pictures\РАБОТА)\6566d6635e53b618624c181922a9120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143380"/>
            <a:ext cx="2483006" cy="28400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Психологический портрет интроверта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Интроверт: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ориентирован на свой внутренний мир и личные впечатления от событий;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часто с трудом входит в новые контакты, поэтому имеет узкий круг друзей;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стремится к тишине, старается защититься от обилия новой информации;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внешне спокоен, выглядит задумчивым, часто молчалив;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обычно не любит неожиданностей;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хорошо работает в одиночку.</a:t>
            </a:r>
          </a:p>
          <a:p>
            <a:endParaRPr lang="ru-RU" dirty="0"/>
          </a:p>
        </p:txBody>
      </p:sp>
      <p:pic>
        <p:nvPicPr>
          <p:cNvPr id="4" name="Picture 2" descr="C:\Users\AdminPC\Pictures\РАБОТА)\1-212-1024x7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14818"/>
            <a:ext cx="3357554" cy="25476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Сильные и слабые стороны типо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экстраверты, и интроверты хорошо адаптируются в коллективе, но способы адаптации у них разные.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Сильные стороны экстравертов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общительность, гибкость поведения, легкость инициирования контактов.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Слабые стороны экстравертов: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импульсивность, поверхностность в чувствах, разбросанность.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Сильные стороны интровертов: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настойчивость, независимость, умение работать вдумчиво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глубина  эмоций и размышлений.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Слабые стороны интровертов: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робость, нерешительность, индивидуализм.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Экстравертам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нужна помощь в: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развитии  умения выделять приоритеты;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формировании способности к независимому мнению (часто внушаемы);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усилении способности к поддержанию глубоких психологических контактов;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развитии психологической наблюдательности, навыков общения с «самим собой».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 необходимо время для общения со сверстниками, и готовность родителей «выслушивать»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Интровертам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требуется: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личное пространство, время для переработки впечатлений;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преодолевать первоначальную застенчивость, инициировать контакты;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помощь в формировании круга общения (друзья);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преодоление чувства изолированности, готовность родителей выслушать в  «подходящее» время;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выводить наружу», делиться «острыми» переживаниями.</a:t>
            </a:r>
          </a:p>
          <a:p>
            <a:pPr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8572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Рекомендуемая литература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Бурно М.Е.«О характерах людей».</a:t>
            </a:r>
          </a:p>
          <a:p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Лэйни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 Преимущества интровертов.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Овчинников Б. В., Павлов К. В., Владимирова И. М. Ваш психологический тип..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Юнг К. Г. Психологические типы.</a:t>
            </a:r>
          </a:p>
          <a:p>
            <a:pPr algn="just"/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AdminPC\Pictures\РАБОТА)\ec43819ec13d3890d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000372"/>
            <a:ext cx="4405320" cy="353684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1786</TotalTime>
  <Words>504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Психологические типы: экстраверты и интроверты (презентация занятия с подростками)</vt:lpstr>
      <vt:lpstr> Что такое интроверсия и экстраверсия? </vt:lpstr>
      <vt:lpstr>Теория психологических типов  Карла Густава Юнга</vt:lpstr>
      <vt:lpstr>Проявления качеств в поведении  ребенка</vt:lpstr>
      <vt:lpstr>Психологический портрет экстраверта </vt:lpstr>
      <vt:lpstr>Психологический портрет интроверта </vt:lpstr>
      <vt:lpstr>Сильные и слабые стороны типов</vt:lpstr>
      <vt:lpstr>Рекомендации для родителей</vt:lpstr>
      <vt:lpstr>Рекомендуемая литература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Представления о воспитании в современных семьях</dc:title>
  <dc:creator>ирина владимирова</dc:creator>
  <cp:lastModifiedBy>AdminPC</cp:lastModifiedBy>
  <cp:revision>34</cp:revision>
  <dcterms:created xsi:type="dcterms:W3CDTF">2015-02-11T06:44:46Z</dcterms:created>
  <dcterms:modified xsi:type="dcterms:W3CDTF">2020-04-19T13:27:52Z</dcterms:modified>
</cp:coreProperties>
</file>