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1" r:id="rId5"/>
    <p:sldId id="263" r:id="rId6"/>
    <p:sldId id="264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708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078A-AAC9-4094-9208-374EDA6E5DE1}" type="datetimeFigureOut">
              <a:rPr lang="ru-RU" smtClean="0"/>
              <a:t>03.06.2023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D077EB4-F9B3-4F2F-A25D-9313BD85C8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687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078A-AAC9-4094-9208-374EDA6E5DE1}" type="datetimeFigureOut">
              <a:rPr lang="ru-RU" smtClean="0"/>
              <a:t>03.06.2023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D077EB4-F9B3-4F2F-A25D-9313BD85C8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84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078A-AAC9-4094-9208-374EDA6E5DE1}" type="datetimeFigureOut">
              <a:rPr lang="ru-RU" smtClean="0"/>
              <a:t>03.06.2023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D077EB4-F9B3-4F2F-A25D-9313BD85C88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2818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078A-AAC9-4094-9208-374EDA6E5DE1}" type="datetimeFigureOut">
              <a:rPr lang="ru-RU" smtClean="0"/>
              <a:t>03.06.2023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D077EB4-F9B3-4F2F-A25D-9313BD85C8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9636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078A-AAC9-4094-9208-374EDA6E5DE1}" type="datetimeFigureOut">
              <a:rPr lang="ru-RU" smtClean="0"/>
              <a:t>03.06.2023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D077EB4-F9B3-4F2F-A25D-9313BD85C88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45034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078A-AAC9-4094-9208-374EDA6E5DE1}" type="datetimeFigureOut">
              <a:rPr lang="ru-RU" smtClean="0"/>
              <a:t>03.06.2023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D077EB4-F9B3-4F2F-A25D-9313BD85C8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8240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078A-AAC9-4094-9208-374EDA6E5DE1}" type="datetimeFigureOut">
              <a:rPr lang="ru-RU" smtClean="0"/>
              <a:t>03.06.2023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7EB4-F9B3-4F2F-A25D-9313BD85C8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3859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078A-AAC9-4094-9208-374EDA6E5DE1}" type="datetimeFigureOut">
              <a:rPr lang="ru-RU" smtClean="0"/>
              <a:t>03.06.2023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7EB4-F9B3-4F2F-A25D-9313BD85C8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765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078A-AAC9-4094-9208-374EDA6E5DE1}" type="datetimeFigureOut">
              <a:rPr lang="ru-RU" smtClean="0"/>
              <a:t>03.06.2023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7EB4-F9B3-4F2F-A25D-9313BD85C8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802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078A-AAC9-4094-9208-374EDA6E5DE1}" type="datetimeFigureOut">
              <a:rPr lang="ru-RU" smtClean="0"/>
              <a:t>03.06.2023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D077EB4-F9B3-4F2F-A25D-9313BD85C8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507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078A-AAC9-4094-9208-374EDA6E5DE1}" type="datetimeFigureOut">
              <a:rPr lang="ru-RU" smtClean="0"/>
              <a:t>03.06.2023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D077EB4-F9B3-4F2F-A25D-9313BD85C8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500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078A-AAC9-4094-9208-374EDA6E5DE1}" type="datetimeFigureOut">
              <a:rPr lang="ru-RU" smtClean="0"/>
              <a:t>03.06.2023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D077EB4-F9B3-4F2F-A25D-9313BD85C8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254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078A-AAC9-4094-9208-374EDA6E5DE1}" type="datetimeFigureOut">
              <a:rPr lang="ru-RU" smtClean="0"/>
              <a:t>03.06.2023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7EB4-F9B3-4F2F-A25D-9313BD85C8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252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078A-AAC9-4094-9208-374EDA6E5DE1}" type="datetimeFigureOut">
              <a:rPr lang="ru-RU" smtClean="0"/>
              <a:t>03.06.2023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7EB4-F9B3-4F2F-A25D-9313BD85C8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289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078A-AAC9-4094-9208-374EDA6E5DE1}" type="datetimeFigureOut">
              <a:rPr lang="ru-RU" smtClean="0"/>
              <a:t>03.06.2023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77EB4-F9B3-4F2F-A25D-9313BD85C8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350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078A-AAC9-4094-9208-374EDA6E5DE1}" type="datetimeFigureOut">
              <a:rPr lang="ru-RU" smtClean="0"/>
              <a:t>03.06.2023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D077EB4-F9B3-4F2F-A25D-9313BD85C8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25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D078A-AAC9-4094-9208-374EDA6E5DE1}" type="datetimeFigureOut">
              <a:rPr lang="ru-RU" smtClean="0"/>
              <a:t>03.06.2023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D077EB4-F9B3-4F2F-A25D-9313BD85C8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730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lenkom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3113" y="624110"/>
            <a:ext cx="10021500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Творческий вечер, посвящённый Московскому государственному театру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«Ленком Марка Захарова»</a:t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</a:t>
            </a:r>
            <a:endParaRPr lang="ru-RU" sz="2200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258" y="2665686"/>
            <a:ext cx="5222970" cy="34558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8768" y="2386710"/>
            <a:ext cx="3010364" cy="4013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97531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747490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вечера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1371600"/>
            <a:ext cx="8915400" cy="4539622"/>
          </a:xfrm>
        </p:spPr>
        <p:txBody>
          <a:bodyPr>
            <a:noAutofit/>
          </a:bodyPr>
          <a:lstStyle/>
          <a:p>
            <a:r>
              <a:rPr lang="ru-RU" sz="2070" dirty="0" smtClean="0"/>
              <a:t>Я думаю, творческий вечер можно будет начать с того, что мы вспомним и расскажем о том, чьим именем был назван театр.</a:t>
            </a:r>
          </a:p>
          <a:p>
            <a:r>
              <a:rPr lang="ru-RU" sz="2070" dirty="0" smtClean="0"/>
              <a:t>Потом немного расскажем о самом театре.</a:t>
            </a:r>
          </a:p>
          <a:p>
            <a:r>
              <a:rPr lang="ru-RU" sz="2070" dirty="0" smtClean="0"/>
              <a:t>Следующую часть вечера можно провести за просмотром пьес, которые завоевали сердца многих зрителей.</a:t>
            </a:r>
          </a:p>
          <a:p>
            <a:r>
              <a:rPr lang="ru-RU" sz="2070" dirty="0" smtClean="0"/>
              <a:t>Между пьесами можно выделить время для зрителей, чтобы они могли сходить в буфет или обсудить между собой увиденную пьесу.</a:t>
            </a:r>
          </a:p>
          <a:p>
            <a:r>
              <a:rPr lang="ru-RU" sz="2070" dirty="0" smtClean="0"/>
              <a:t>Завершением вечера будет выступление ведущего, который скажет, что двери нашего храма искусств всегда открыты для вас. </a:t>
            </a:r>
            <a:r>
              <a:rPr lang="ru-RU" sz="2070" dirty="0"/>
              <a:t>П</a:t>
            </a:r>
            <a:r>
              <a:rPr lang="ru-RU" sz="2070" dirty="0" smtClean="0"/>
              <a:t>опадая сюда, вы будете окунаться в волшебный мир искусств. </a:t>
            </a:r>
          </a:p>
          <a:p>
            <a:endParaRPr lang="ru-RU" sz="2070" dirty="0"/>
          </a:p>
        </p:txBody>
      </p:sp>
    </p:spTree>
    <p:extLst>
      <p:ext uri="{BB962C8B-B14F-4D97-AF65-F5344CB8AC3E}">
        <p14:creationId xmlns:p14="http://schemas.microsoft.com/office/powerpoint/2010/main" val="468507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Прежде всего хотелось бы рассказать вам, в честь кого был назван театр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50380" y="1904999"/>
            <a:ext cx="5252225" cy="4417741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/>
              <a:t>Марк Анатольевич Захаров  являлся выдающимся режиссёром, сценаристом и актёром театра и кино.</a:t>
            </a:r>
          </a:p>
          <a:p>
            <a:pPr algn="ctr"/>
            <a:r>
              <a:rPr lang="ru-RU" sz="1600" dirty="0" smtClean="0"/>
              <a:t>С 1973 по 2019  он был художественным руководителем и главным режиссёром Московского театра имени Ленинского комсомола (Ленком).</a:t>
            </a:r>
            <a:endParaRPr lang="ru-RU" sz="1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902604" y="1904998"/>
            <a:ext cx="4705815" cy="4283930"/>
          </a:xfrm>
        </p:spPr>
        <p:txBody>
          <a:bodyPr/>
          <a:lstStyle/>
          <a:p>
            <a:r>
              <a:rPr lang="ru-RU" dirty="0" smtClean="0"/>
              <a:t>В 1970 – 1980 года активно снимал кино, экранизировал ряд пьес Е. Шварца и Г. Горина в жанре фантастической притчи.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1332" y="3120606"/>
            <a:ext cx="4048358" cy="31352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598" y="3894871"/>
            <a:ext cx="3824869" cy="25499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301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 театре «Ленком»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0244" y="1728439"/>
            <a:ext cx="9274368" cy="4182783"/>
          </a:xfrm>
        </p:spPr>
        <p:txBody>
          <a:bodyPr/>
          <a:lstStyle/>
          <a:p>
            <a:r>
              <a:rPr lang="ru-RU" dirty="0" smtClean="0"/>
              <a:t>Московский театр имени Ленинского комсомола был создан в 1927 как театр рабочей молодёжи.</a:t>
            </a:r>
          </a:p>
          <a:p>
            <a:r>
              <a:rPr lang="ru-RU" dirty="0" smtClean="0"/>
              <a:t>Через десять лет его объединили с театром-студией Рубена Симонова, после чего театр получил название «Ленком»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3834" y="3283766"/>
            <a:ext cx="3228545" cy="3228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9785" y="3009329"/>
            <a:ext cx="4702493" cy="31330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1385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Как можно популяризовать театральное искусство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75571" y="1904999"/>
            <a:ext cx="9029041" cy="433968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Театр – искусство, которое нельзя ничем заменить.</a:t>
            </a:r>
          </a:p>
          <a:p>
            <a:r>
              <a:rPr lang="ru-RU" dirty="0" smtClean="0"/>
              <a:t>Вовлечение населения в культурную жизнь Театра</a:t>
            </a:r>
            <a:r>
              <a:rPr lang="en-US" dirty="0" smtClean="0"/>
              <a:t>;</a:t>
            </a:r>
          </a:p>
          <a:p>
            <a:r>
              <a:rPr lang="ru-RU" dirty="0" smtClean="0"/>
              <a:t>Информирование населения о премьерах и гастролях Театра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 smtClean="0"/>
              <a:t>Благотворительная деятельность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 smtClean="0"/>
              <a:t>Наружная реклама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 smtClean="0"/>
              <a:t>Печатная продукция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 smtClean="0"/>
              <a:t>Развлекательная телевизионная передача, например, «Молодёжь и театр»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 smtClean="0"/>
              <a:t>Серия розыгрышей билетов в выпусках радиоэфира «Югра </a:t>
            </a:r>
            <a:r>
              <a:rPr lang="en-US" dirty="0" smtClean="0"/>
              <a:t>FM</a:t>
            </a:r>
            <a:r>
              <a:rPr lang="ru-RU" dirty="0" smtClean="0"/>
              <a:t>»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 smtClean="0"/>
              <a:t>Благотворительные вечера</a:t>
            </a:r>
            <a:r>
              <a:rPr lang="en-US" dirty="0" smtClean="0"/>
              <a:t>;</a:t>
            </a:r>
            <a:endParaRPr lang="ru-RU" dirty="0" smtClean="0"/>
          </a:p>
          <a:p>
            <a:r>
              <a:rPr lang="ru-RU" dirty="0" smtClean="0"/>
              <a:t>Информационные статьи в местных региональных СМИ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7571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Ссылки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97512" y="2133600"/>
            <a:ext cx="9107100" cy="3777622"/>
          </a:xfrm>
        </p:spPr>
        <p:txBody>
          <a:bodyPr/>
          <a:lstStyle/>
          <a:p>
            <a:r>
              <a:rPr lang="ru-RU" dirty="0" smtClean="0"/>
              <a:t>1)  </a:t>
            </a:r>
            <a:r>
              <a:rPr lang="ru-RU" dirty="0" smtClean="0">
                <a:hlinkClick r:id="rId2"/>
              </a:rPr>
              <a:t>https</a:t>
            </a:r>
            <a:r>
              <a:rPr lang="ru-RU" dirty="0">
                <a:hlinkClick r:id="rId2"/>
              </a:rPr>
              <a:t>://lenkom.ru</a:t>
            </a:r>
            <a:r>
              <a:rPr lang="ru-RU" dirty="0" smtClean="0">
                <a:hlinkClick r:id="rId2"/>
              </a:rPr>
              <a:t>/</a:t>
            </a:r>
            <a:endParaRPr lang="ru-RU" dirty="0" smtClean="0"/>
          </a:p>
          <a:p>
            <a:r>
              <a:rPr lang="ru-RU" dirty="0" smtClean="0"/>
              <a:t>2) https</a:t>
            </a:r>
            <a:r>
              <a:rPr lang="ru-RU" dirty="0"/>
              <a:t>://ru.wikipedia.org/wiki/%D0%9C%D0%BE%D1%81%D0%BA%D0%BE%D0%B2%D1%81%D0%BA%D0%B8%D0%B9_%D0%B3%D0%BE%D1%81%D1%83%D0%B4%D0%B0%D1%80%D1%81%D1%82%D0%B2%D0%B5%D0%BD%D0%BD%D1%8B%D0%B9_%D1%82%D0%B5%D0%B0%D1%82%D1%80_%D0%9B%D0%B5%D0%BD%D0%BA%D0%BE%D0%BC_%D0%9C%D0%B0%D1%80%D0%BA%D0%B0_%D0%97%D0%B0%D1%85%D0%B0%D1%80%D0%BE%D0%B2%D0%B0</a:t>
            </a:r>
          </a:p>
          <a:p>
            <a:r>
              <a:rPr lang="ru-RU" dirty="0" smtClean="0"/>
              <a:t>3</a:t>
            </a:r>
            <a:r>
              <a:rPr lang="ru-RU" dirty="0"/>
              <a:t>) https://www.kino-teatr.ru/teatr/25/</a:t>
            </a:r>
          </a:p>
          <a:p>
            <a:r>
              <a:rPr lang="ru-RU" dirty="0"/>
              <a:t>4) https://wikiway.com/russia/moskva/teatr-lenkom/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590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115</TotalTime>
  <Words>320</Words>
  <Application>Microsoft Office PowerPoint</Application>
  <PresentationFormat>Широкоэкранный</PresentationFormat>
  <Paragraphs>30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Century Gothic</vt:lpstr>
      <vt:lpstr>Wingdings 3</vt:lpstr>
      <vt:lpstr>Легкий дым</vt:lpstr>
      <vt:lpstr>Творческий вечер, посвящённый Московскому государственному театру «Ленком Марка Захарова»                                                                       </vt:lpstr>
      <vt:lpstr>План вечера</vt:lpstr>
      <vt:lpstr>Прежде всего хотелось бы рассказать вам, в честь кого был назван театр</vt:lpstr>
      <vt:lpstr>О театре «Ленком»</vt:lpstr>
      <vt:lpstr>Как можно популяризовать театральное искусство</vt:lpstr>
      <vt:lpstr>Ссылки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вечер посвящённый театру «Ленком Марка Захарова»</dc:title>
  <dc:creator>Ученик</dc:creator>
  <cp:lastModifiedBy>Учитель</cp:lastModifiedBy>
  <cp:revision>14</cp:revision>
  <dcterms:created xsi:type="dcterms:W3CDTF">2022-11-16T08:19:40Z</dcterms:created>
  <dcterms:modified xsi:type="dcterms:W3CDTF">2023-06-03T07:35:08Z</dcterms:modified>
</cp:coreProperties>
</file>