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7" r:id="rId3"/>
    <p:sldId id="268" r:id="rId4"/>
    <p:sldId id="269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4585944-10D5-40CB-92C5-FC0A3A137721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5D9AFF2-267B-4CA7-AF21-11CD81B3BEA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85944-10D5-40CB-92C5-FC0A3A137721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9AFF2-267B-4CA7-AF21-11CD81B3BE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85944-10D5-40CB-92C5-FC0A3A137721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9AFF2-267B-4CA7-AF21-11CD81B3BE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4585944-10D5-40CB-92C5-FC0A3A137721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5D9AFF2-267B-4CA7-AF21-11CD81B3BEA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4585944-10D5-40CB-92C5-FC0A3A137721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5D9AFF2-267B-4CA7-AF21-11CD81B3BEA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85944-10D5-40CB-92C5-FC0A3A137721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9AFF2-267B-4CA7-AF21-11CD81B3BEA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85944-10D5-40CB-92C5-FC0A3A137721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9AFF2-267B-4CA7-AF21-11CD81B3BEA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4585944-10D5-40CB-92C5-FC0A3A137721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5D9AFF2-267B-4CA7-AF21-11CD81B3BEA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85944-10D5-40CB-92C5-FC0A3A137721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D9AFF2-267B-4CA7-AF21-11CD81B3BE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4585944-10D5-40CB-92C5-FC0A3A137721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5D9AFF2-267B-4CA7-AF21-11CD81B3BEAE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4585944-10D5-40CB-92C5-FC0A3A137721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5D9AFF2-267B-4CA7-AF21-11CD81B3BEAE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4585944-10D5-40CB-92C5-FC0A3A137721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5D9AFF2-267B-4CA7-AF21-11CD81B3BEA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080119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Тема урока:</a:t>
            </a:r>
            <a:r>
              <a:rPr lang="ru-RU" dirty="0" smtClean="0">
                <a:solidFill>
                  <a:srgbClr val="FF0000"/>
                </a:solidFill>
              </a:rPr>
              <a:t> Поздравительная открытка  «С ДНЕМ УЧИТЕЛЯ»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2348880"/>
            <a:ext cx="7630616" cy="402604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света\Desktop\открытка\20220923_11205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27584" y="1268760"/>
            <a:ext cx="7776862" cy="50986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78316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6.Наметить место расположения цветов.</a:t>
            </a:r>
            <a:endParaRPr lang="ru-RU" dirty="0"/>
          </a:p>
        </p:txBody>
      </p:sp>
      <p:pic>
        <p:nvPicPr>
          <p:cNvPr id="3" name="Рисунок 2" descr="C:\Users\света\Desktop\открытка\20220923_10325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27584" y="1626987"/>
            <a:ext cx="7416824" cy="42484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721196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7.Сложить полоски пополам и склеить концы полосок.</a:t>
            </a:r>
            <a:endParaRPr lang="ru-RU" dirty="0"/>
          </a:p>
        </p:txBody>
      </p:sp>
      <p:pic>
        <p:nvPicPr>
          <p:cNvPr id="3" name="Рисунок 2" descr="C:\Users\света\Desktop\открытка\20220924_13104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3960440" cy="3528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света\Desktop\открытка\20220924_13105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772816"/>
            <a:ext cx="4464496" cy="35283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57791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8.Собрать цветок.</a:t>
            </a:r>
            <a:endParaRPr lang="ru-RU" dirty="0"/>
          </a:p>
        </p:txBody>
      </p:sp>
      <p:pic>
        <p:nvPicPr>
          <p:cNvPr id="3" name="Рисунок 2" descr="C:\Users\света\Desktop\открытка\20220923_10334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67544" y="1916831"/>
            <a:ext cx="3888432" cy="3600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света\Desktop\открытка\20220923_10345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572000" y="1944911"/>
            <a:ext cx="4032448" cy="35442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16731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9.В середину цветка приклеить круг из </a:t>
            </a:r>
            <a:r>
              <a:rPr lang="ru-RU" b="1" dirty="0" err="1"/>
              <a:t>фоамирана</a:t>
            </a:r>
            <a:r>
              <a:rPr lang="ru-RU" b="1" dirty="0"/>
              <a:t>.</a:t>
            </a:r>
            <a:endParaRPr lang="ru-RU" dirty="0"/>
          </a:p>
        </p:txBody>
      </p:sp>
      <p:pic>
        <p:nvPicPr>
          <p:cNvPr id="3" name="Рисунок 2" descr="C:\Users\света\Desktop\открытка\20220923_104424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04" t="-29" b="1"/>
          <a:stretch/>
        </p:blipFill>
        <p:spPr bwMode="auto">
          <a:xfrm rot="5400000">
            <a:off x="2015716" y="80628"/>
            <a:ext cx="5112568" cy="79208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320722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naurok.com.ua/uploads/files/44548/15878/16175_images/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496944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1283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363272" cy="4306490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7030A0"/>
                </a:solidFill>
              </a:rPr>
              <a:t>День учителя в России отмечается ежегодно </a:t>
            </a:r>
            <a:r>
              <a:rPr lang="ru-RU" sz="3600" b="1" dirty="0">
                <a:solidFill>
                  <a:schemeClr val="accent3"/>
                </a:solidFill>
              </a:rPr>
              <a:t>5 октября</a:t>
            </a:r>
            <a:r>
              <a:rPr lang="ru-RU" sz="3600" b="1" dirty="0">
                <a:solidFill>
                  <a:srgbClr val="7030A0"/>
                </a:solidFill>
              </a:rPr>
              <a:t>. Дата совпадает с Всемирным днем учителя. Праздник справляют сотрудники всех образовательных учреждений</a:t>
            </a:r>
            <a:r>
              <a:rPr lang="ru-RU" sz="3600" b="1" dirty="0" smtClean="0">
                <a:solidFill>
                  <a:srgbClr val="7030A0"/>
                </a:solidFill>
              </a:rPr>
              <a:t>.</a:t>
            </a:r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8841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5314602"/>
          </a:xfrm>
        </p:spPr>
        <p:txBody>
          <a:bodyPr>
            <a:normAutofit fontScale="90000"/>
          </a:bodyPr>
          <a:lstStyle/>
          <a:p>
            <a:r>
              <a:rPr lang="ru-RU" sz="2800" b="1" dirty="0"/>
              <a:t>СЛОВАРЬ</a:t>
            </a:r>
            <a:r>
              <a:rPr lang="ru-RU" sz="2800" b="1" dirty="0" smtClean="0"/>
              <a:t>: </a:t>
            </a:r>
            <a:r>
              <a:rPr lang="ru-RU" sz="3600" b="1" dirty="0" err="1" smtClean="0"/>
              <a:t>открытка,фоамиран</a:t>
            </a:r>
            <a:r>
              <a:rPr lang="ru-RU" sz="3600" b="1" dirty="0" err="1" smtClean="0"/>
              <a:t>,нарезать</a:t>
            </a:r>
            <a:r>
              <a:rPr lang="ru-RU" sz="3600" b="1" dirty="0" smtClean="0"/>
              <a:t>, </a:t>
            </a:r>
            <a:r>
              <a:rPr lang="ru-RU" sz="3600" b="1" dirty="0" err="1" smtClean="0"/>
              <a:t>отрезать,вырезать</a:t>
            </a:r>
            <a:r>
              <a:rPr lang="ru-RU" sz="3600" b="1" dirty="0" smtClean="0"/>
              <a:t>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err="1">
                <a:solidFill>
                  <a:schemeClr val="accent3"/>
                </a:solidFill>
              </a:rPr>
              <a:t>Фоамиран</a:t>
            </a:r>
            <a:r>
              <a:rPr lang="ru-RU" b="1" dirty="0"/>
              <a:t>, или пластичная замша – это бархатистый мягкий материал в листах, напоминающий толстую бумагу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b="1" dirty="0" err="1">
                <a:solidFill>
                  <a:schemeClr val="accent3"/>
                </a:solidFill>
              </a:rPr>
              <a:t>Откры́тка</a:t>
            </a:r>
            <a:r>
              <a:rPr lang="ru-RU" b="1" dirty="0">
                <a:solidFill>
                  <a:schemeClr val="accent3"/>
                </a:solidFill>
              </a:rPr>
              <a:t> </a:t>
            </a:r>
            <a:r>
              <a:rPr lang="ru-RU" b="1" dirty="0"/>
              <a:t>— особый вид почтовой карточки для открытого письма (без конверта)</a:t>
            </a:r>
          </a:p>
        </p:txBody>
      </p:sp>
    </p:spTree>
    <p:extLst>
      <p:ext uri="{BB962C8B-B14F-4D97-AF65-F5344CB8AC3E}">
        <p14:creationId xmlns:p14="http://schemas.microsoft.com/office/powerpoint/2010/main" val="1072622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7457256" cy="625070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   ПЛАН РАБОТЫ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2700" b="1" dirty="0">
                <a:solidFill>
                  <a:schemeClr val="tx1"/>
                </a:solidFill>
              </a:rPr>
              <a:t>1.Нарезать полоски по контрольным линиям</a:t>
            </a:r>
            <a:r>
              <a:rPr lang="ru-RU" sz="2700" b="1" dirty="0" smtClean="0">
                <a:solidFill>
                  <a:schemeClr val="tx1"/>
                </a:solidFill>
              </a:rPr>
              <a:t>.</a:t>
            </a:r>
            <a:br>
              <a:rPr lang="ru-RU" sz="2700" b="1" dirty="0" smtClean="0">
                <a:solidFill>
                  <a:schemeClr val="tx1"/>
                </a:solidFill>
              </a:rPr>
            </a:br>
            <a:r>
              <a:rPr lang="ru-RU" sz="2700" b="1" dirty="0">
                <a:solidFill>
                  <a:schemeClr val="tx1"/>
                </a:solidFill>
              </a:rPr>
              <a:t>2.Полоску сложить пополам и отрезать</a:t>
            </a:r>
            <a:r>
              <a:rPr lang="ru-RU" sz="2700" b="1" dirty="0" smtClean="0">
                <a:solidFill>
                  <a:schemeClr val="tx1"/>
                </a:solidFill>
              </a:rPr>
              <a:t>.</a:t>
            </a:r>
            <a:br>
              <a:rPr lang="ru-RU" sz="2700" b="1" dirty="0" smtClean="0">
                <a:solidFill>
                  <a:schemeClr val="tx1"/>
                </a:solidFill>
              </a:rPr>
            </a:br>
            <a:r>
              <a:rPr lang="ru-RU" sz="2700" b="1" dirty="0">
                <a:solidFill>
                  <a:schemeClr val="tx1"/>
                </a:solidFill>
              </a:rPr>
              <a:t>3.Вырезать 2 круга из </a:t>
            </a:r>
            <a:r>
              <a:rPr lang="ru-RU" sz="2700" b="1" dirty="0" err="1">
                <a:solidFill>
                  <a:schemeClr val="tx1"/>
                </a:solidFill>
              </a:rPr>
              <a:t>фоамирана</a:t>
            </a:r>
            <a:r>
              <a:rPr lang="ru-RU" sz="2700" b="1" dirty="0" smtClean="0">
                <a:solidFill>
                  <a:schemeClr val="tx1"/>
                </a:solidFill>
              </a:rPr>
              <a:t>.</a:t>
            </a:r>
            <a:br>
              <a:rPr lang="ru-RU" sz="2700" b="1" dirty="0" smtClean="0">
                <a:solidFill>
                  <a:schemeClr val="tx1"/>
                </a:solidFill>
              </a:rPr>
            </a:br>
            <a:r>
              <a:rPr lang="ru-RU" sz="2700" b="1" dirty="0">
                <a:solidFill>
                  <a:schemeClr val="tx1"/>
                </a:solidFill>
              </a:rPr>
              <a:t>4.Наклеить на картон прямоугольник из бумаги </a:t>
            </a:r>
            <a:r>
              <a:rPr lang="ru-RU" sz="2700" b="1" dirty="0" smtClean="0">
                <a:solidFill>
                  <a:schemeClr val="tx1"/>
                </a:solidFill>
              </a:rPr>
              <a:t>.</a:t>
            </a:r>
            <a:br>
              <a:rPr lang="ru-RU" sz="2700" b="1" dirty="0" smtClean="0">
                <a:solidFill>
                  <a:schemeClr val="tx1"/>
                </a:solidFill>
              </a:rPr>
            </a:br>
            <a:r>
              <a:rPr lang="ru-RU" sz="2700" b="1" dirty="0">
                <a:solidFill>
                  <a:schemeClr val="tx1"/>
                </a:solidFill>
              </a:rPr>
              <a:t>5.Наклеить открытку с надписью в правом углу</a:t>
            </a:r>
            <a:r>
              <a:rPr lang="ru-RU" sz="2700" b="1" dirty="0" smtClean="0">
                <a:solidFill>
                  <a:schemeClr val="tx1"/>
                </a:solidFill>
              </a:rPr>
              <a:t>.</a:t>
            </a:r>
            <a:br>
              <a:rPr lang="ru-RU" sz="2700" b="1" dirty="0" smtClean="0">
                <a:solidFill>
                  <a:schemeClr val="tx1"/>
                </a:solidFill>
              </a:rPr>
            </a:br>
            <a:r>
              <a:rPr lang="ru-RU" sz="2700" b="1" dirty="0">
                <a:solidFill>
                  <a:schemeClr val="tx1"/>
                </a:solidFill>
              </a:rPr>
              <a:t>6.Наметить место расположения цветов</a:t>
            </a:r>
            <a:r>
              <a:rPr lang="ru-RU" sz="2700" b="1" dirty="0" smtClean="0">
                <a:solidFill>
                  <a:schemeClr val="tx1"/>
                </a:solidFill>
              </a:rPr>
              <a:t>.</a:t>
            </a:r>
            <a:br>
              <a:rPr lang="ru-RU" sz="2700" b="1" dirty="0" smtClean="0">
                <a:solidFill>
                  <a:schemeClr val="tx1"/>
                </a:solidFill>
              </a:rPr>
            </a:br>
            <a:r>
              <a:rPr lang="ru-RU" sz="2700" b="1" dirty="0">
                <a:solidFill>
                  <a:schemeClr val="tx1"/>
                </a:solidFill>
              </a:rPr>
              <a:t>7.Сложить полоски пополам и склеить концы полосок</a:t>
            </a:r>
            <a:r>
              <a:rPr lang="ru-RU" sz="2700" b="1" dirty="0" smtClean="0">
                <a:solidFill>
                  <a:schemeClr val="tx1"/>
                </a:solidFill>
              </a:rPr>
              <a:t>.</a:t>
            </a:r>
            <a:br>
              <a:rPr lang="ru-RU" sz="2700" b="1" dirty="0" smtClean="0">
                <a:solidFill>
                  <a:schemeClr val="tx1"/>
                </a:solidFill>
              </a:rPr>
            </a:br>
            <a:r>
              <a:rPr lang="ru-RU" sz="2700" b="1" dirty="0">
                <a:solidFill>
                  <a:schemeClr val="tx1"/>
                </a:solidFill>
              </a:rPr>
              <a:t>8.Собрать цветок</a:t>
            </a:r>
            <a:r>
              <a:rPr lang="ru-RU" sz="2700" b="1" dirty="0" smtClean="0">
                <a:solidFill>
                  <a:schemeClr val="tx1"/>
                </a:solidFill>
              </a:rPr>
              <a:t>.</a:t>
            </a:r>
            <a:br>
              <a:rPr lang="ru-RU" sz="2700" b="1" dirty="0" smtClean="0">
                <a:solidFill>
                  <a:schemeClr val="tx1"/>
                </a:solidFill>
              </a:rPr>
            </a:br>
            <a:r>
              <a:rPr lang="ru-RU" sz="2700" b="1" dirty="0">
                <a:solidFill>
                  <a:schemeClr val="tx1"/>
                </a:solidFill>
              </a:rPr>
              <a:t>9.В середину цветка приклеить круг из </a:t>
            </a:r>
            <a:r>
              <a:rPr lang="ru-RU" sz="2700" b="1" dirty="0" err="1">
                <a:solidFill>
                  <a:schemeClr val="tx1"/>
                </a:solidFill>
              </a:rPr>
              <a:t>фоамирана</a:t>
            </a:r>
            <a:r>
              <a:rPr lang="ru-RU" sz="2700" b="1" dirty="0">
                <a:solidFill>
                  <a:schemeClr val="tx1"/>
                </a:solidFill>
              </a:rPr>
              <a:t>.</a:t>
            </a:r>
            <a:endParaRPr lang="ru-RU" sz="27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3430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1.Нарезать полоски по контрольным линиям.</a:t>
            </a:r>
            <a:endParaRPr lang="ru-RU" dirty="0"/>
          </a:p>
        </p:txBody>
      </p:sp>
      <p:pic>
        <p:nvPicPr>
          <p:cNvPr id="3" name="Рисунок 2" descr="C:\Users\света\Desktop\открытка\20220924_130533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0785" r="21761" b="1"/>
          <a:stretch/>
        </p:blipFill>
        <p:spPr bwMode="auto">
          <a:xfrm>
            <a:off x="899592" y="1628800"/>
            <a:ext cx="3600400" cy="34563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C:\Users\света\Desktop\открытка\20220923_10265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628800"/>
            <a:ext cx="3528392" cy="34563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052479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2.Полоску сложить пополам и отрезать.</a:t>
            </a:r>
          </a:p>
        </p:txBody>
      </p:sp>
      <p:pic>
        <p:nvPicPr>
          <p:cNvPr id="3" name="Рисунок 2" descr="C:\Users\света\Desktop\открытка\20220923_10282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100955"/>
            <a:ext cx="3672408" cy="34465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света\Desktop\открытка\20220924_130734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56"/>
          <a:stretch/>
        </p:blipFill>
        <p:spPr bwMode="auto">
          <a:xfrm>
            <a:off x="4788024" y="2100956"/>
            <a:ext cx="3744416" cy="34465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30315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3.Вырезать 2 круга из </a:t>
            </a:r>
            <a:r>
              <a:rPr lang="ru-RU" b="1" dirty="0" err="1"/>
              <a:t>фоамирана</a:t>
            </a:r>
            <a:r>
              <a:rPr lang="ru-RU" b="1" dirty="0"/>
              <a:t>.</a:t>
            </a:r>
            <a:endParaRPr lang="ru-RU" dirty="0"/>
          </a:p>
        </p:txBody>
      </p:sp>
      <p:pic>
        <p:nvPicPr>
          <p:cNvPr id="3" name="Рисунок 2" descr="C:\Users\света\Desktop\открытка\20220924_13095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88840"/>
            <a:ext cx="7848872" cy="39604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794046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4.Наклеить на картон прямоугольник из бумаги .</a:t>
            </a:r>
          </a:p>
        </p:txBody>
      </p:sp>
      <p:pic>
        <p:nvPicPr>
          <p:cNvPr id="4" name="Рисунок 3" descr="C:\Users\света\Desktop\открытка\20220923_10180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844824"/>
            <a:ext cx="6912768" cy="4608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75664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5.Наклеить открытку с надписью в правом углу.</a:t>
            </a:r>
            <a:endParaRPr lang="ru-RU" dirty="0"/>
          </a:p>
        </p:txBody>
      </p:sp>
      <p:pic>
        <p:nvPicPr>
          <p:cNvPr id="2050" name="Picture 2" descr="C:\Users\света\Desktop\открытка\20220923_10194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3816424" cy="3656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C:\Users\света\Desktop\открытка\20220923_102038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644007" y="1988840"/>
            <a:ext cx="4104456" cy="36567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936836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49</TotalTime>
  <Words>99</Words>
  <Application>Microsoft Office PowerPoint</Application>
  <PresentationFormat>Экран (4:3)</PresentationFormat>
  <Paragraphs>13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Тема урока: Поздравительная открытка  «С ДНЕМ УЧИТЕЛЯ»</vt:lpstr>
      <vt:lpstr>День учителя в России отмечается ежегодно 5 октября. Дата совпадает с Всемирным днем учителя. Праздник справляют сотрудники всех образовательных учреждений. </vt:lpstr>
      <vt:lpstr>СЛОВАРЬ: открытка,фоамиран,нарезать, отрезать,вырезать.  Фоамиран, или пластичная замша – это бархатистый мягкий материал в листах, напоминающий толстую бумагу.   Откры́тка — особый вид почтовой карточки для открытого письма (без конверта)</vt:lpstr>
      <vt:lpstr>                    ПЛАН РАБОТЫ 1.Нарезать полоски по контрольным линиям. 2.Полоску сложить пополам и отрезать. 3.Вырезать 2 круга из фоамирана. 4.Наклеить на картон прямоугольник из бумаги . 5.Наклеить открытку с надписью в правом углу. 6.Наметить место расположения цветов. 7.Сложить полоски пополам и склеить концы полосок. 8.Собрать цветок. 9.В середину цветка приклеить круг из фоамирана.</vt:lpstr>
      <vt:lpstr>1.Нарезать полоски по контрольным линиям.</vt:lpstr>
      <vt:lpstr>2.Полоску сложить пополам и отрезать.</vt:lpstr>
      <vt:lpstr>3.Вырезать 2 круга из фоамирана.</vt:lpstr>
      <vt:lpstr>4.Наклеить на картон прямоугольник из бумаги .</vt:lpstr>
      <vt:lpstr>5.Наклеить открытку с надписью в правом углу.</vt:lpstr>
      <vt:lpstr>6.Наметить место расположения цветов.</vt:lpstr>
      <vt:lpstr>7.Сложить полоски пополам и склеить концы полосок.</vt:lpstr>
      <vt:lpstr>8.Собрать цветок.</vt:lpstr>
      <vt:lpstr>9.В середину цветка приклеить круг из фоамирана.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Открытка  «С ДНЕМ УЧИТЕЛЯ»</dc:title>
  <dc:creator>света</dc:creator>
  <cp:lastModifiedBy>света</cp:lastModifiedBy>
  <cp:revision>12</cp:revision>
  <dcterms:created xsi:type="dcterms:W3CDTF">2022-09-24T02:55:36Z</dcterms:created>
  <dcterms:modified xsi:type="dcterms:W3CDTF">2022-09-26T06:22:58Z</dcterms:modified>
</cp:coreProperties>
</file>