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6" r:id="rId2"/>
    <p:sldId id="257" r:id="rId3"/>
    <p:sldId id="259" r:id="rId4"/>
    <p:sldId id="258" r:id="rId5"/>
    <p:sldId id="266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05.06.2023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05.06.2023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05.06.2023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05.06.2023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05.06.2023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672" y="1916832"/>
            <a:ext cx="7416824" cy="864096"/>
          </a:xfrm>
        </p:spPr>
        <p:txBody>
          <a:bodyPr>
            <a:normAutofit/>
          </a:bodyPr>
          <a:lstStyle/>
          <a:p>
            <a:pPr algn="ctr"/>
            <a:r>
              <a:rPr lang="ru-RU" sz="32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Волшебное слово – что ясный день</a:t>
            </a:r>
            <a:endParaRPr lang="ru-RU" sz="3200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516216" y="4437112"/>
            <a:ext cx="2440360" cy="1224136"/>
          </a:xfrm>
        </p:spPr>
        <p:txBody>
          <a:bodyPr>
            <a:normAutofit/>
          </a:bodyPr>
          <a:lstStyle/>
          <a:p>
            <a:pPr algn="just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 и провела:</a:t>
            </a:r>
          </a:p>
          <a:p>
            <a:pPr algn="just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 1а доп. класса</a:t>
            </a:r>
          </a:p>
          <a:p>
            <a:pPr algn="just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Терещенко С.С.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8682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AutoShape 4" descr="Клипарт Отрисовка- Ученики На Прозрачном Фоне - Задумчивый Мальчик Рисунок  - Free Transparent PNG Clipart Images Downloa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95509"/>
            <a:ext cx="7020456" cy="64521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65978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96944" cy="778098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ВОЛШЕБНЫЕ СЛОВА </a:t>
            </a: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ПРИВЕТСТВИЯ</a:t>
            </a:r>
            <a:endParaRPr lang="ru-RU" sz="32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052736"/>
            <a:ext cx="8147248" cy="5421216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6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ЗДРАВСТВУЙТЕ</a:t>
            </a:r>
            <a:r>
              <a:rPr lang="ru-RU" sz="6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–</a:t>
            </a:r>
          </a:p>
          <a:p>
            <a:pPr marL="0" indent="0">
              <a:buNone/>
            </a:pPr>
            <a:r>
              <a:rPr lang="ru-RU" sz="6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6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ожелание здоровья.</a:t>
            </a:r>
            <a:endParaRPr lang="ru-RU" sz="6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717032"/>
            <a:ext cx="2808312" cy="2846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35996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778098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Игра: «Я знаю несколько приветствий»</a:t>
            </a:r>
            <a:endParaRPr lang="ru-RU" sz="32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55575" y="1052736"/>
            <a:ext cx="8880921" cy="5719808"/>
          </a:xfrm>
        </p:spPr>
        <p:txBody>
          <a:bodyPr>
            <a:normAutofit fontScale="92500" lnSpcReduction="10000"/>
          </a:bodyPr>
          <a:lstStyle/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b="1" dirty="0" smtClean="0">
              <a:solidFill>
                <a:srgbClr val="00CC99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b="1" dirty="0">
              <a:solidFill>
                <a:srgbClr val="00CC99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b="1" dirty="0" smtClean="0">
              <a:solidFill>
                <a:srgbClr val="00CC99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b="1" dirty="0">
              <a:solidFill>
                <a:srgbClr val="00CC99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b="1" dirty="0" smtClean="0">
              <a:solidFill>
                <a:srgbClr val="00CC99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b="1" dirty="0">
              <a:solidFill>
                <a:srgbClr val="00CC99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b="1" dirty="0" smtClean="0">
              <a:solidFill>
                <a:srgbClr val="00CC99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b="1" dirty="0" smtClean="0">
                <a:solidFill>
                  <a:srgbClr val="00CC99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b="1" dirty="0" smtClean="0">
                <a:solidFill>
                  <a:srgbClr val="00CC99"/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ЗДРАВСТВУЙТЕ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</a:t>
            </a: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ПРИВЕТ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b="1" dirty="0" smtClean="0">
              <a:solidFill>
                <a:srgbClr val="00CC99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b="1" dirty="0" smtClean="0">
              <a:solidFill>
                <a:srgbClr val="00CC99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b="1" dirty="0">
              <a:solidFill>
                <a:srgbClr val="00CC99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b="1" dirty="0">
              <a:solidFill>
                <a:srgbClr val="00CC99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00CC99"/>
                </a:solidFill>
                <a:latin typeface="Times New Roman" pitchFamily="18" charset="0"/>
                <a:cs typeface="Times New Roman" pitchFamily="18" charset="0"/>
              </a:rPr>
              <a:t>            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CC99"/>
                </a:solidFill>
                <a:latin typeface="Times New Roman" pitchFamily="18" charset="0"/>
                <a:cs typeface="Times New Roman" pitchFamily="18" charset="0"/>
              </a:rPr>
              <a:t>                    </a:t>
            </a: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САЛЮТ   </a:t>
            </a:r>
            <a:r>
              <a:rPr lang="ru-RU" b="1" dirty="0" smtClean="0">
                <a:solidFill>
                  <a:srgbClr val="00CC99"/>
                </a:solidFill>
                <a:latin typeface="Times New Roman" pitchFamily="18" charset="0"/>
                <a:cs typeface="Times New Roman" pitchFamily="18" charset="0"/>
              </a:rPr>
              <a:t>                                       </a:t>
            </a: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ДОБРОЕ </a:t>
            </a:r>
            <a:r>
              <a:rPr lang="ru-RU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УТРО</a:t>
            </a:r>
          </a:p>
          <a:p>
            <a:pPr marL="0" lvl="0" indent="0">
              <a:buNone/>
            </a:pPr>
            <a:endParaRPr lang="ru-RU" b="1" dirty="0" smtClean="0">
              <a:solidFill>
                <a:srgbClr val="00CC99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2050" name="Picture 2" descr="&amp;Scy;&amp;tcy;&amp;icy;&amp;khcy;&amp;icy; &amp;ocy; &amp;vcy;&amp;iecy;&amp;zhcy;&amp;lcy;&amp;icy;&amp;vcy;&amp;ycy;&amp;khcy; &amp;scy;&amp;lcy;&amp;ocy;&amp;vcy;&amp;acy;&amp;khcy;.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7" y="1083877"/>
            <a:ext cx="2880320" cy="23998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AutoShape 4" descr="Маленькие дети здороваются с другом и вместе идут в школу | Премиум векторы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772" y="4170766"/>
            <a:ext cx="3792229" cy="2174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 descr="C:\Documents and Settings\Яна Савина\Мои документы\Развитие\Материал для презентаций\Урок вежливости\здравствуйте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9" y="1083877"/>
            <a:ext cx="3011016" cy="2399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9" descr="C:\Documents and Settings\Яна Савина\Мои документы\Развитие\Материал для презентаций\Урок вежливости\оброе утро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2988" y="3892540"/>
            <a:ext cx="2359371" cy="2453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3680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74550"/>
            <a:ext cx="5760640" cy="67624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31754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182</TotalTime>
  <Words>44</Words>
  <Application>Microsoft Office PowerPoint</Application>
  <PresentationFormat>Экран (4:3)</PresentationFormat>
  <Paragraphs>26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Эркер</vt:lpstr>
      <vt:lpstr>Волшебное слово – что ясный день</vt:lpstr>
      <vt:lpstr>Презентация PowerPoint</vt:lpstr>
      <vt:lpstr>ВОЛШЕБНЫЕ СЛОВА ПРИВЕТСТВИЯ</vt:lpstr>
      <vt:lpstr>Игра: «Я знаю несколько приветствий»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Волшебное слово – что ясный день</dc:title>
  <dc:creator>user</dc:creator>
  <cp:lastModifiedBy>1</cp:lastModifiedBy>
  <cp:revision>23</cp:revision>
  <dcterms:created xsi:type="dcterms:W3CDTF">2023-02-01T11:26:25Z</dcterms:created>
  <dcterms:modified xsi:type="dcterms:W3CDTF">2023-06-05T13:33:29Z</dcterms:modified>
</cp:coreProperties>
</file>