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66" r:id="rId3"/>
    <p:sldId id="256" r:id="rId4"/>
    <p:sldId id="267" r:id="rId5"/>
    <p:sldId id="258" r:id="rId6"/>
    <p:sldId id="259" r:id="rId7"/>
    <p:sldId id="260" r:id="rId8"/>
    <p:sldId id="261" r:id="rId9"/>
    <p:sldId id="268" r:id="rId10"/>
    <p:sldId id="269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BDA16-97C4-4396-988B-639045F8C46C}" type="datetimeFigureOut">
              <a:rPr lang="ru-RU" smtClean="0"/>
              <a:t>19.04.2023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236E97-4D51-4435-940C-53FE01ECAE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5535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A48EA68-F31E-4633-9832-606AA2448892}" type="datetime1">
              <a:rPr lang="en-US" smtClean="0"/>
              <a:t>4/19/2023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ru-RU" smtClean="0"/>
              <a:t>Быкова А.В. , учитель музыки МОУ СОШ № 131, г. Карталы</a:t>
            </a: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FFB36-7685-40FD-91BC-54F55FA75FEC}" type="datetime1">
              <a:rPr lang="en-US" smtClean="0"/>
              <a:t>4/19/2023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Быкова А.В. , учитель музыки МОУ СОШ № 131, г. Карталы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D44D2A-283C-49F1-8025-0EDA20BCD746}" type="datetime1">
              <a:rPr lang="en-US" smtClean="0"/>
              <a:t>4/19/2023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Быкова А.В. , учитель музыки МОУ СОШ № 131, г. Карталы</a:t>
            </a: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28E98F8-A0B7-41AF-9993-0A4586270394}" type="datetime1">
              <a:rPr lang="en-US" smtClean="0"/>
              <a:t>4/19/2023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Быкова А.В. , учитель музыки МОУ СОШ № 131, г. Карталы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7036714-5281-4B00-99BC-F970F4D5D3D4}" type="datetime1">
              <a:rPr lang="en-US" smtClean="0"/>
              <a:t>4/19/2023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ru-RU" smtClean="0"/>
              <a:t>Быкова А.В. , учитель музыки МОУ СОШ № 131, г. Карталы</a:t>
            </a: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054931-1C6B-4423-99EA-16682B8ACB67}" type="datetime1">
              <a:rPr lang="en-US" smtClean="0"/>
              <a:t>4/19/2023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Быкова А.В. , учитель музыки МОУ СОШ № 131, г. Карталы</a:t>
            </a: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FACF-0B9F-4B21-9022-7345E9CD7B1A}" type="datetime1">
              <a:rPr lang="en-US" smtClean="0"/>
              <a:t>4/19/2023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Быкова А.В. , учитель музыки МОУ СОШ № 131, г. Карталы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9C408B1-F91F-484E-9A24-2E4678165C8D}" type="datetime1">
              <a:rPr lang="en-US" smtClean="0"/>
              <a:t>4/19/2023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Быкова А.В. , учитель музыки МОУ СОШ № 131, г. Карталы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E199F-3913-4764-B2C1-08B9885E624F}" type="datetime1">
              <a:rPr lang="en-US" smtClean="0"/>
              <a:t>4/19/2023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Быкова А.В. , учитель музыки МОУ СОШ № 131, г. Карталы</a:t>
            </a:r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2B9204B-73BE-4ABA-BA23-B2AF1FA24B9C}" type="datetime1">
              <a:rPr lang="en-US" smtClean="0"/>
              <a:t>4/19/2023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ru-RU" smtClean="0"/>
              <a:t>Быкова А.В. , учитель музыки МОУ СОШ № 131, г. Карталы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29F8AE1-A689-4396-BA5D-8DAA93B6B6C0}" type="datetime1">
              <a:rPr lang="en-US" smtClean="0"/>
              <a:t>4/19/2023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ru-RU" smtClean="0"/>
              <a:t>Быкова А.В. , учитель музыки МОУ СОШ № 131, г. Карталы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C9B7A45-E5A7-48BD-8EEA-43A2FF252497}" type="datetime1">
              <a:rPr lang="en-US" smtClean="0"/>
              <a:t>4/19/2023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Быкова А.В. , учитель музыки МОУ СОШ № 131, г. Карталы</a:t>
            </a:r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Fizik\Desktop\3%20&#1082;&#1083;&#1072;&#1089;&#1089;%20&#1092;&#1083;&#1077;&#1081;&#1090;&#1072;%20&#1080;%20&#1089;&#1082;&#1088;&#1080;&#1087;&#1082;&#1072;\Paganini-Perel_man-kapris-8470-24-lya-minor(muzofon.com).mp3" TargetMode="External"/><Relationship Id="rId5" Type="http://schemas.openxmlformats.org/officeDocument/2006/relationships/hyperlink" Target="https://www.youtube.com/watch?v=nYbzMupFrnA" TargetMode="Externa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Fizik\Desktop\3%20&#1082;&#1083;&#1072;&#1089;&#1089;%20&#1092;&#1083;&#1077;&#1081;&#1090;&#1072;%20&#1080;%20&#1089;&#1082;&#1088;&#1080;&#1087;&#1082;&#1072;\&#1060;&#1083;&#1077;&#1081;&#1090;&#1072;.mp3" TargetMode="External"/><Relationship Id="rId6" Type="http://schemas.openxmlformats.org/officeDocument/2006/relationships/hyperlink" Target="https://www.youtube.com/watch?v=2GhPUAPgGv4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UU6zOPZ84U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g0pknF-aN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5188" y="242248"/>
            <a:ext cx="7318612" cy="44165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dirty="0" smtClean="0"/>
              <a:t>Расскажу тебе, дружок, - в древние века</a:t>
            </a:r>
          </a:p>
          <a:p>
            <a:pPr marL="0" indent="0">
              <a:buNone/>
            </a:pPr>
            <a:r>
              <a:rPr lang="ru-RU" sz="2000" b="1" dirty="0" smtClean="0"/>
              <a:t>Дунул тихий ветерок в трубку тростника.</a:t>
            </a:r>
          </a:p>
          <a:p>
            <a:pPr marL="0" indent="0">
              <a:buNone/>
            </a:pPr>
            <a:r>
              <a:rPr lang="ru-RU" sz="2000" b="1" dirty="0" smtClean="0"/>
              <a:t>Человек услышал вдруг  тихий, мелодичный звук, </a:t>
            </a:r>
          </a:p>
          <a:p>
            <a:pPr marL="0" indent="0">
              <a:buNone/>
            </a:pPr>
            <a:r>
              <a:rPr lang="ru-RU" sz="2000" b="1" dirty="0" smtClean="0"/>
              <a:t>и родился в тот момент музыкальный инструмент.</a:t>
            </a:r>
            <a:endParaRPr lang="ru-RU" sz="2000" b="1" dirty="0"/>
          </a:p>
        </p:txBody>
      </p:sp>
      <p:pic>
        <p:nvPicPr>
          <p:cNvPr id="10242" name="Picture 2" descr="МУЗЫКАЛЬНЫЕ ИНСТРУМЕНТЫ В ЖИВОПИСИ (ЧАСТЬ 83 - ФЛЕЙТА 5)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438400"/>
            <a:ext cx="5869088" cy="36461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38" y="685800"/>
            <a:ext cx="8677824" cy="4875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723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2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</a:rPr>
              <a:t>Скрипка</a:t>
            </a:r>
            <a:endParaRPr lang="ru-RU" sz="4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2514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Родина инструмента – Италия.</a:t>
            </a:r>
          </a:p>
          <a:p>
            <a:r>
              <a:rPr lang="ru-RU" sz="2800" dirty="0" smtClean="0"/>
              <a:t>Великие скрипичные мастера:</a:t>
            </a:r>
          </a:p>
          <a:p>
            <a:pPr marL="0" indent="0">
              <a:buNone/>
            </a:pPr>
            <a:r>
              <a:rPr lang="ru-RU" sz="2800" dirty="0" smtClean="0"/>
              <a:t>Антонио Страдивари, Джузеппе Гварнери</a:t>
            </a:r>
            <a:endParaRPr lang="ru-RU" sz="2800" dirty="0"/>
          </a:p>
        </p:txBody>
      </p:sp>
      <p:pic>
        <p:nvPicPr>
          <p:cNvPr id="4098" name="Picture 2" descr="http://img0.liveinternet.ru/images/attach/c/8/102/694/102694698_large_81890197_3245D4C18F64940B03A4E028ADF5A76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2850" y="2689503"/>
            <a:ext cx="4829620" cy="38636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724400" y="1143000"/>
            <a:ext cx="1905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Антонио Страдивари - биография, фото и видео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354" y="2655384"/>
            <a:ext cx="3118513" cy="39761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9" name="Прямоугольник 8"/>
          <p:cNvSpPr/>
          <p:nvPr/>
        </p:nvSpPr>
        <p:spPr>
          <a:xfrm>
            <a:off x="425354" y="2073973"/>
            <a:ext cx="7728046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3400" y="1352266"/>
            <a:ext cx="4572000" cy="54864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Легендами овеяно имя гениального итальянского скрипача и композитора Никколо Паганини, люди поражались его фантастическому мастерству.</a:t>
            </a:r>
            <a:endParaRPr lang="ru-RU" sz="3200" dirty="0"/>
          </a:p>
        </p:txBody>
      </p:sp>
      <p:pic>
        <p:nvPicPr>
          <p:cNvPr id="3074" name="Picture 2" descr="Отдельные - подборка объявлений по России и СНГ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1219200"/>
            <a:ext cx="3496732" cy="4495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19200" y="533400"/>
            <a:ext cx="40430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/>
              <a:t>Никколо</a:t>
            </a:r>
            <a:r>
              <a:rPr lang="ru-RU" sz="3200" dirty="0"/>
              <a:t> Паганини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75000"/>
                  </a:schemeClr>
                </a:solidFill>
              </a:rPr>
              <a:t>Н. Паганини «Каприс № 24»</a:t>
            </a:r>
            <a:endParaRPr lang="ru-RU" sz="4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133600"/>
          </a:xfrm>
        </p:spPr>
        <p:txBody>
          <a:bodyPr>
            <a:normAutofit fontScale="92500"/>
          </a:bodyPr>
          <a:lstStyle/>
          <a:p>
            <a:r>
              <a:rPr lang="ru-RU" sz="4000" dirty="0" smtClean="0"/>
              <a:t>Послушай виртуозную скрипичную пьесу «Каприс».</a:t>
            </a:r>
          </a:p>
          <a:p>
            <a:r>
              <a:rPr lang="ru-RU" sz="4000" dirty="0" smtClean="0"/>
              <a:t>Как звучит эта музыка?</a:t>
            </a:r>
          </a:p>
        </p:txBody>
      </p:sp>
      <p:pic>
        <p:nvPicPr>
          <p:cNvPr id="2050" name="Picture 2" descr="Начало музыкального вечера в 19:00,... :: Афиша событий :: Рестораны, кафе, бары Донецка и области"/>
          <p:cNvPicPr>
            <a:picLocks noChangeAspect="1" noChangeArrowheads="1"/>
          </p:cNvPicPr>
          <p:nvPr/>
        </p:nvPicPr>
        <p:blipFill>
          <a:blip r:embed="rId3" cstate="print"/>
          <a:srcRect b="6983"/>
          <a:stretch>
            <a:fillRect/>
          </a:stretch>
        </p:blipFill>
        <p:spPr bwMode="auto">
          <a:xfrm>
            <a:off x="2133600" y="3584285"/>
            <a:ext cx="4686300" cy="3045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aganini-Perel_man-kapris-8470-24-lya-minor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29600" y="5867400"/>
            <a:ext cx="304800" cy="304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895600" y="152400"/>
            <a:ext cx="594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www.youtube.com/watch?v=nYbzMupFrnA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342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7467600" cy="3657600"/>
          </a:xfrm>
        </p:spPr>
        <p:txBody>
          <a:bodyPr/>
          <a:lstStyle/>
          <a:p>
            <a:r>
              <a:rPr lang="ru-RU" dirty="0" smtClean="0"/>
              <a:t>С какими музыкальными инструментами мы познакомились на уроке?</a:t>
            </a:r>
          </a:p>
          <a:p>
            <a:r>
              <a:rPr lang="ru-RU" dirty="0" smtClean="0"/>
              <a:t>Вспомни легенду о происхождении флейты.</a:t>
            </a:r>
          </a:p>
          <a:p>
            <a:r>
              <a:rPr lang="ru-RU" dirty="0" smtClean="0"/>
              <a:t>Какие музыкальные произведения с этим инструментом мы послушали?</a:t>
            </a:r>
          </a:p>
          <a:p>
            <a:r>
              <a:rPr lang="ru-RU" dirty="0" smtClean="0"/>
              <a:t>Назови Родину скрипки.</a:t>
            </a:r>
          </a:p>
          <a:p>
            <a:r>
              <a:rPr lang="ru-RU" dirty="0" smtClean="0"/>
              <a:t>Назови имена знаменитых скрипачей и мастеров, создававших чудесные скрипки.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Отзывы на стихи, современная литерату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4343400"/>
            <a:ext cx="3276600" cy="2184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6720" y="296571"/>
            <a:ext cx="5943600" cy="6169152"/>
          </a:xfrm>
        </p:spPr>
        <p:txBody>
          <a:bodyPr>
            <a:noAutofit/>
          </a:bodyPr>
          <a:lstStyle/>
          <a:p>
            <a:r>
              <a:rPr lang="ru-RU" b="1" dirty="0" smtClean="0"/>
              <a:t>В симфоническом оркестре её голос самый главный,</a:t>
            </a:r>
            <a:br>
              <a:rPr lang="ru-RU" b="1" dirty="0" smtClean="0"/>
            </a:br>
            <a:r>
              <a:rPr lang="ru-RU" b="1" dirty="0" smtClean="0"/>
              <a:t>Самый нежный и певучий, коль смычком проводишь плавно.</a:t>
            </a:r>
            <a:br>
              <a:rPr lang="ru-RU" b="1" dirty="0" smtClean="0"/>
            </a:br>
            <a:r>
              <a:rPr lang="ru-RU" b="1" dirty="0" smtClean="0"/>
              <a:t>Голос трепетный, высокий узнаём мы без ошибки.</a:t>
            </a:r>
            <a:br>
              <a:rPr lang="ru-RU" b="1" dirty="0" smtClean="0"/>
            </a:br>
            <a:r>
              <a:rPr lang="ru-RU" b="1" dirty="0" smtClean="0"/>
              <a:t>Назовите-ка, ребята, инструмент волшебный ... .</a:t>
            </a:r>
            <a:endParaRPr lang="ru-RU" b="1" dirty="0"/>
          </a:p>
        </p:txBody>
      </p:sp>
      <p:pic>
        <p:nvPicPr>
          <p:cNvPr id="24578" name="Picture 2" descr="Violino Бесплатные фото и векто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256557">
            <a:off x="4316797" y="1949767"/>
            <a:ext cx="2743200" cy="54455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1066800"/>
            <a:ext cx="7086600" cy="189436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00B050"/>
                </a:solidFill>
              </a:rPr>
              <a:t>Музыкальные инструменты</a:t>
            </a: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4239" y="3133578"/>
            <a:ext cx="6172200" cy="334342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Флейта и скрипка</a:t>
            </a:r>
            <a:endParaRPr lang="ru-RU" sz="4000" dirty="0">
              <a:solidFill>
                <a:srgbClr val="FF0000"/>
              </a:solidFill>
            </a:endParaRPr>
          </a:p>
          <a:p>
            <a:pPr algn="ctr"/>
            <a:endParaRPr lang="ru-RU" sz="4000" dirty="0" smtClean="0">
              <a:solidFill>
                <a:schemeClr val="tx1"/>
              </a:solidFill>
            </a:endParaRPr>
          </a:p>
          <a:p>
            <a:pPr algn="ctr"/>
            <a:endParaRPr lang="ru-RU" sz="4000" dirty="0">
              <a:solidFill>
                <a:schemeClr val="tx1"/>
              </a:solidFill>
            </a:endParaRPr>
          </a:p>
          <a:p>
            <a:pPr algn="ctr"/>
            <a:endParaRPr lang="ru-RU" sz="4000" dirty="0" smtClean="0">
              <a:solidFill>
                <a:schemeClr val="tx1"/>
              </a:solidFill>
            </a:endParaRPr>
          </a:p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С. 96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861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accent3"/>
                </a:solidFill>
              </a:rPr>
              <a:t>Флейта</a:t>
            </a:r>
            <a:endParaRPr lang="ru-RU" sz="5400" b="1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7467600" cy="5788152"/>
          </a:xfrm>
        </p:spPr>
        <p:txBody>
          <a:bodyPr>
            <a:noAutofit/>
          </a:bodyPr>
          <a:lstStyle/>
          <a:p>
            <a:r>
              <a:rPr lang="ru-RU" sz="2800" dirty="0" smtClean="0"/>
              <a:t>Древний духовой музыкальный инструмент. Его название происходит от лат. «флатус» - дуновение. </a:t>
            </a:r>
          </a:p>
          <a:p>
            <a:r>
              <a:rPr lang="ru-RU" sz="2800" b="1" dirty="0" smtClean="0"/>
              <a:t>Легенда о происхождении флейты. </a:t>
            </a:r>
            <a:r>
              <a:rPr lang="ru-RU" sz="2800" dirty="0" smtClean="0"/>
              <a:t>Древнегреческий Бог лесов и пастбищ, покровитель пастухов и охотников Пан полюбил прекрасную нимфу Сиринкс. Она боялась некрасивого, колченогого Пана. Однажды, убегая от него, нимфа попросила бога реки спасти ее,  и тот превратил Сиринкс в тростник. Пан сделал из тростника свирель, которую стали называть флейтой Пана.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693" y="289651"/>
            <a:ext cx="8229600" cy="5864352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Тембр флейты может передавать различные настроения: веселую беззаботность и горестное одиночество...</a:t>
            </a:r>
            <a:endParaRPr lang="ru-RU" sz="3200" b="1" i="1" dirty="0"/>
          </a:p>
        </p:txBody>
      </p:sp>
      <p:pic>
        <p:nvPicPr>
          <p:cNvPr id="8194" name="Picture 2" descr="Флейта Пана сиринга купить флейту Пана в Киеве, Украине за 65 грн."/>
          <p:cNvPicPr>
            <a:picLocks noChangeAspect="1" noChangeArrowheads="1"/>
          </p:cNvPicPr>
          <p:nvPr/>
        </p:nvPicPr>
        <p:blipFill>
          <a:blip r:embed="rId2" cstate="print"/>
          <a:srcRect r="6667" b="4000"/>
          <a:stretch>
            <a:fillRect/>
          </a:stretch>
        </p:blipFill>
        <p:spPr bwMode="auto">
          <a:xfrm>
            <a:off x="533400" y="3429000"/>
            <a:ext cx="2667000" cy="2743200"/>
          </a:xfrm>
          <a:prstGeom prst="rect">
            <a:avLst/>
          </a:prstGeom>
          <a:noFill/>
        </p:spPr>
      </p:pic>
      <p:pic>
        <p:nvPicPr>
          <p:cNvPr id="8196" name="Picture 4" descr="Флейта - Деревянные духовые инструменты - музыкальные инструменты - Каталог музыкальных статей - Музыка для всех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352800"/>
            <a:ext cx="3314700" cy="24064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/>
                </a:solidFill>
              </a:rPr>
              <a:t>«Птичка» из симфонической сказки «Петя и волк» С. Прокофьева</a:t>
            </a:r>
            <a:endParaRPr lang="ru-RU" b="1" dirty="0">
              <a:solidFill>
                <a:schemeClr val="accent3"/>
              </a:solidFill>
            </a:endParaRPr>
          </a:p>
        </p:txBody>
      </p:sp>
      <p:pic>
        <p:nvPicPr>
          <p:cNvPr id="4" name="Picture 9" descr="11053"/>
          <p:cNvPicPr>
            <a:picLocks noChangeAspect="1" noChangeArrowheads="1"/>
          </p:cNvPicPr>
          <p:nvPr/>
        </p:nvPicPr>
        <p:blipFill>
          <a:blip r:embed="rId3" cstate="print"/>
          <a:srcRect b="5336"/>
          <a:stretch>
            <a:fillRect/>
          </a:stretch>
        </p:blipFill>
        <p:spPr bwMode="auto">
          <a:xfrm>
            <a:off x="762000" y="1981200"/>
            <a:ext cx="3455987" cy="3886200"/>
          </a:xfrm>
          <a:prstGeom prst="rect">
            <a:avLst/>
          </a:prstGeom>
          <a:noFill/>
        </p:spPr>
      </p:pic>
      <p:pic>
        <p:nvPicPr>
          <p:cNvPr id="5" name="Picture 6" descr="flute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1828800"/>
            <a:ext cx="3540125" cy="3960812"/>
          </a:xfrm>
          <a:prstGeom prst="rect">
            <a:avLst/>
          </a:prstGeom>
          <a:noFill/>
        </p:spPr>
      </p:pic>
      <p:pic>
        <p:nvPicPr>
          <p:cNvPr id="6" name="Флейта.mp3">
            <a:hlinkClick r:id="" action="ppaction://media"/>
          </p:cNvPr>
          <p:cNvPicPr>
            <a:picLocks noGrp="1" noRot="1" noChangeAspect="1"/>
          </p:cNvPicPr>
          <p:nvPr>
            <p:ph sz="quarter"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05800" y="5791200"/>
            <a:ext cx="304800" cy="304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1000" y="5867400"/>
            <a:ext cx="5943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https://</a:t>
            </a:r>
            <a:r>
              <a:rPr lang="en-US" dirty="0" smtClean="0">
                <a:hlinkClick r:id="rId6"/>
              </a:rPr>
              <a:t>www.youtube.com/watch?v=2GhPUAPgGv4</a:t>
            </a:r>
            <a:endParaRPr lang="ru-RU" dirty="0" smtClean="0"/>
          </a:p>
          <a:p>
            <a:r>
              <a:rPr lang="ru-RU" dirty="0" smtClean="0"/>
              <a:t>5:00 – 5:20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32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</a:rPr>
              <a:t>И. С. Бах «Шутка»</a:t>
            </a:r>
            <a:endParaRPr lang="ru-RU" sz="4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5867400" cy="487375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Послушай и определи, как звучит шголос флейты в «Шутке» . Что исполняет флейта в этой пьесе – мелодию или аккомпанемент?</a:t>
            </a:r>
          </a:p>
          <a:p>
            <a:r>
              <a:rPr lang="ru-RU" sz="3200" dirty="0" smtClean="0"/>
              <a:t>Какие качества этой музыки подчеркивает звучание флейты?</a:t>
            </a:r>
            <a:endParaRPr lang="ru-RU" sz="3200" dirty="0"/>
          </a:p>
        </p:txBody>
      </p:sp>
      <p:pic>
        <p:nvPicPr>
          <p:cNvPr id="5122" name="Picture 2" descr="Johann Sebastian Bach (Иоганн Себастьян Бах), Певец - пес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2286000"/>
            <a:ext cx="3371088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52400" y="6232477"/>
            <a:ext cx="54864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hlinkClick r:id="rId3"/>
              </a:rPr>
              <a:t>https://</a:t>
            </a:r>
            <a:r>
              <a:rPr lang="en-US" sz="1600" dirty="0" smtClean="0">
                <a:hlinkClick r:id="rId3"/>
              </a:rPr>
              <a:t>www.youtube.com/watch?v=2UU6zOPZ84U</a:t>
            </a:r>
            <a:r>
              <a:rPr lang="ru-RU" sz="16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8168"/>
            <a:ext cx="7696200" cy="1142032"/>
          </a:xfrm>
        </p:spPr>
        <p:txBody>
          <a:bodyPr>
            <a:normAutofit/>
          </a:bodyPr>
          <a:lstStyle/>
          <a:p>
            <a:r>
              <a:rPr lang="ru-RU" dirty="0" smtClean="0"/>
              <a:t>Может ли звучать марш в исполнении флейты?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505200" y="60198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www.youtube.com/watch?v=ag0pknF-aNY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49951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139</TotalTime>
  <Words>309</Words>
  <Application>Microsoft Office PowerPoint</Application>
  <PresentationFormat>Экран (4:3)</PresentationFormat>
  <Paragraphs>40</Paragraphs>
  <Slides>14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Презентация PowerPoint</vt:lpstr>
      <vt:lpstr>Презентация PowerPoint</vt:lpstr>
      <vt:lpstr>Музыкальные инструменты</vt:lpstr>
      <vt:lpstr>Презентация PowerPoint</vt:lpstr>
      <vt:lpstr>Флейта</vt:lpstr>
      <vt:lpstr>Презентация PowerPoint</vt:lpstr>
      <vt:lpstr>«Птичка» из симфонической сказки «Петя и волк» С. Прокофьева</vt:lpstr>
      <vt:lpstr>И. С. Бах «Шутка»</vt:lpstr>
      <vt:lpstr>Может ли звучать марш в исполнении флейты?</vt:lpstr>
      <vt:lpstr>Презентация PowerPoint</vt:lpstr>
      <vt:lpstr>Скрипка</vt:lpstr>
      <vt:lpstr>Презентация PowerPoint</vt:lpstr>
      <vt:lpstr>Н. Паганини «Каприс № 24»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Fizik</dc:creator>
  <cp:lastModifiedBy>СОШ 1</cp:lastModifiedBy>
  <cp:revision>19</cp:revision>
  <dcterms:created xsi:type="dcterms:W3CDTF">2006-08-16T00:00:00Z</dcterms:created>
  <dcterms:modified xsi:type="dcterms:W3CDTF">2023-04-19T10:00:13Z</dcterms:modified>
</cp:coreProperties>
</file>