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0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706090"/>
          </a:xfrm>
        </p:spPr>
        <p:txBody>
          <a:bodyPr/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ВОЛШЕБНЫЕ СЛОВА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19256" cy="5421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 Бог.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95423"/>
            <a:ext cx="3012504" cy="301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6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350"/>
            <a:ext cx="7344816" cy="675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778098"/>
          </a:xfrm>
        </p:spPr>
        <p:txBody>
          <a:bodyPr/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ВОЛШЕБНЫЕ СЛОВА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ИЗНИНЕНИЯ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352928" cy="4989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Простите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просьба забыть вину или обиду.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30844"/>
            <a:ext cx="31813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87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96" y="116632"/>
            <a:ext cx="8568952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Аукцион слов - извинений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3821" y="1052736"/>
            <a:ext cx="8464643" cy="5616624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5400" b="1" dirty="0" smtClean="0">
              <a:solidFill>
                <a:srgbClr val="00CC99"/>
              </a:solidFill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5400" b="1" dirty="0">
              <a:solidFill>
                <a:srgbClr val="00CC99"/>
              </a:solidFill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5400" b="1" dirty="0" smtClean="0">
              <a:solidFill>
                <a:srgbClr val="00CC99"/>
              </a:solidFill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5400" b="1" dirty="0">
              <a:solidFill>
                <a:srgbClr val="00CC99"/>
              </a:solidFill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5400" b="1" dirty="0" smtClean="0">
              <a:solidFill>
                <a:srgbClr val="00CC99"/>
              </a:solidFill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ИЗВИНИ  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ПРОШУ ПРОЩЕНИЯ</a:t>
            </a: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ПРОСТИ, ПОЖАЛУЙСТА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ВИНОВАТ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38" y="1052735"/>
            <a:ext cx="3935061" cy="410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72" y="1427682"/>
            <a:ext cx="4400292" cy="3354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0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63408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Сценка: «Вежливые ребята»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ребенок в транспор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35" y="948067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41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ВОЛШЕБНЫЕ СЛОВА - БЛАГОДАРНОСТИ</vt:lpstr>
      <vt:lpstr>Презентация PowerPoint</vt:lpstr>
      <vt:lpstr>ВОЛШЕБНЫЕ СЛОВА - ИЗНИНЕНИЯ</vt:lpstr>
      <vt:lpstr>Аукцион слов - извинений</vt:lpstr>
      <vt:lpstr>Сценка: «Вежливые ребята»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Волшебное слово – что ясный день</dc:title>
  <dc:creator>user</dc:creator>
  <cp:lastModifiedBy>1</cp:lastModifiedBy>
  <cp:revision>24</cp:revision>
  <dcterms:created xsi:type="dcterms:W3CDTF">2023-02-01T11:26:25Z</dcterms:created>
  <dcterms:modified xsi:type="dcterms:W3CDTF">2023-06-05T13:36:04Z</dcterms:modified>
</cp:coreProperties>
</file>