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969C58-1F20-4858-FF00-49333D452E4A}" v="3" dt="2023-06-04T08:02:29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озырь Дмитрий Павлович" userId="S::dp.kozyir@live.unecon.ru::556e90a6-6a0b-465f-8447-4ee85f588a4e" providerId="AD" clId="Web-{41969C58-1F20-4858-FF00-49333D452E4A}"/>
    <pc:docChg chg="modSld">
      <pc:chgData name="Козырь Дмитрий Павлович" userId="S::dp.kozyir@live.unecon.ru::556e90a6-6a0b-465f-8447-4ee85f588a4e" providerId="AD" clId="Web-{41969C58-1F20-4858-FF00-49333D452E4A}" dt="2023-06-04T08:02:26.727" v="1" actId="20577"/>
      <pc:docMkLst>
        <pc:docMk/>
      </pc:docMkLst>
      <pc:sldChg chg="modSp">
        <pc:chgData name="Козырь Дмитрий Павлович" userId="S::dp.kozyir@live.unecon.ru::556e90a6-6a0b-465f-8447-4ee85f588a4e" providerId="AD" clId="Web-{41969C58-1F20-4858-FF00-49333D452E4A}" dt="2023-06-04T08:02:26.727" v="1" actId="20577"/>
        <pc:sldMkLst>
          <pc:docMk/>
          <pc:sldMk cId="0" sldId="256"/>
        </pc:sldMkLst>
        <pc:spChg chg="mod">
          <ac:chgData name="Козырь Дмитрий Павлович" userId="S::dp.kozyir@live.unecon.ru::556e90a6-6a0b-465f-8447-4ee85f588a4e" providerId="AD" clId="Web-{41969C58-1F20-4858-FF00-49333D452E4A}" dt="2023-06-04T08:02:26.727" v="1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6A308E-3AE0-490E-B641-8166200C7540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2687E2-36BB-4C0B-964F-0EC87B878F9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357826"/>
            <a:ext cx="6400800" cy="1214446"/>
          </a:xfrm>
        </p:spPr>
        <p:txBody>
          <a:bodyPr vert="horz" lIns="91440" tIns="45720" rIns="91440" bIns="45720" anchor="t"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Презентацию подготовила  воспитатель</a:t>
            </a:r>
            <a:endParaRPr lang="en-US" sz="2000"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ru-RU" sz="2000" b="1" i="1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Средней группы ГБДОУ №39 </a:t>
            </a:r>
            <a:endParaRPr lang="en-US" sz="2000"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</a:pPr>
            <a:r>
              <a:rPr lang="ru-RU" sz="2000" b="1" i="1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Козырь Галина Алексеевна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130425"/>
            <a:ext cx="4357718" cy="1470025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 descr="хоро манеры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428604"/>
            <a:ext cx="6072230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 2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500042"/>
            <a:ext cx="6286544" cy="600079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500042"/>
            <a:ext cx="6786610" cy="569676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7715304" cy="60007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ер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428604"/>
            <a:ext cx="7143800" cy="61436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9" y="428604"/>
            <a:ext cx="6858048" cy="60007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 ман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428604"/>
            <a:ext cx="7358114" cy="607223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0">
      <a:dk1>
        <a:srgbClr val="0070C0"/>
      </a:dk1>
      <a:lt1>
        <a:srgbClr val="002948"/>
      </a:lt1>
      <a:dk2>
        <a:srgbClr val="00B0F0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809E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Application>Microsoft Office PowerPoint</Application>
  <PresentationFormat>On-screen Show (4:3)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Бумажная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revision>1</cp:revision>
  <dcterms:created xsi:type="dcterms:W3CDTF">2021-07-28T13:51:04Z</dcterms:created>
  <dcterms:modified xsi:type="dcterms:W3CDTF">2023-06-04T08:02:40Z</dcterms:modified>
</cp:coreProperties>
</file>