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8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EEF7"/>
    <a:srgbClr val="97F9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91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B9EFC4-EECF-490A-9A97-E45EE8F9E8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08BAC99-FFF7-4126-8262-DF0ECB03E6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CF08435-C9FB-45AB-A23F-2E67CF47CF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C8FA6-A6FE-4B76-84B0-06D31A212C44}" type="datetimeFigureOut">
              <a:rPr lang="ru-RU" smtClean="0"/>
              <a:t>вс 04.06.23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129AB9E-5D35-44BF-AF31-9E9305CB60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8D3ABFB-AFFA-49A0-A6CF-61951997E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5B7FC-2830-4F44-BA29-397FB20615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964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0472EA-DC08-4E7B-85F6-3A05D278D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F0B2327-3E51-4785-8C20-1383EE4009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73968C5-0CEF-48E4-97DF-6DD6635B1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C8FA6-A6FE-4B76-84B0-06D31A212C44}" type="datetimeFigureOut">
              <a:rPr lang="ru-RU" smtClean="0"/>
              <a:t>вс 04.06.23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FBA820C-1856-41AA-95E7-3C3784034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724EF82-DDB6-408B-94E0-79D3C1E4D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5B7FC-2830-4F44-BA29-397FB20615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6965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F835A1A-49B1-4F2C-ABA2-A4274E0865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2F290D4-A4BE-4EA6-8041-D8D07E162E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8A2B0B1-7A01-4611-BF06-C956A7AFB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C8FA6-A6FE-4B76-84B0-06D31A212C44}" type="datetimeFigureOut">
              <a:rPr lang="ru-RU" smtClean="0"/>
              <a:t>вс 04.06.23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C823E8F-4655-4F00-9450-7D66EC2BA1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72C0E50-5F6C-4C69-8415-E3C49BC5CC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5B7FC-2830-4F44-BA29-397FB20615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289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5F6956-18EF-46E8-AB2C-862EEF8CC1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6CB26D3-A198-483F-AC53-1444A6F304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61EE70E-580A-431E-B824-1DDB7B708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C8FA6-A6FE-4B76-84B0-06D31A212C44}" type="datetimeFigureOut">
              <a:rPr lang="ru-RU" smtClean="0"/>
              <a:t>вс 04.06.23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34074CE-7E44-476B-9444-DFFFB8B3DA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B871608-511A-4F87-BD7B-1F2A4BCBE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5B7FC-2830-4F44-BA29-397FB20615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27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17A6CE-F895-456C-9F53-7C40E46DED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1547CBD-EE08-424E-8092-7C6D43CE95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FF21A77-5F6A-4CC9-914E-ED581C99B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C8FA6-A6FE-4B76-84B0-06D31A212C44}" type="datetimeFigureOut">
              <a:rPr lang="ru-RU" smtClean="0"/>
              <a:t>вс 04.06.23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40AE5B2-CEEF-4620-AA23-B8B26830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77835D4-EE2F-4DC9-A34C-03941B6FE7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5B7FC-2830-4F44-BA29-397FB20615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932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1D7BD2-42C0-42C6-A593-BF96AA115F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3B0A82B-20EE-4ECA-852D-929C743C8A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B164524-D186-4309-AE1B-905448D644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4B739DE-447A-4B87-8C48-46CDF8EE62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C8FA6-A6FE-4B76-84B0-06D31A212C44}" type="datetimeFigureOut">
              <a:rPr lang="ru-RU" smtClean="0"/>
              <a:t>вс 04.06.23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5DB4D75-7469-4208-9459-88915E82E4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E08E988-BD5B-4E33-859C-5E4F03CE3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5B7FC-2830-4F44-BA29-397FB20615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543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665CF8-ED81-4CB0-8211-38FEC9E213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C9A2C6A-8E84-4AD3-AA1F-23DD6D6EA7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28C8EA4-50A7-4A29-9B8F-9CD18876FC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208A9DE-2189-4023-A876-F2B67F2DCD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FBE1A94-38F7-41A2-902F-F30B738B6E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7ED462E-1DB3-41C3-997F-580C227571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C8FA6-A6FE-4B76-84B0-06D31A212C44}" type="datetimeFigureOut">
              <a:rPr lang="ru-RU" smtClean="0"/>
              <a:t>вс 04.06.23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83FA7BB-9E94-429D-AA0C-A58507DA4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C8CF8E5-318B-4DC2-83F5-89E706701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5B7FC-2830-4F44-BA29-397FB20615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9901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F957F7-9F8E-4C9F-A109-48F3684391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871DAE1-0093-4564-B76B-A522DA386D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C8FA6-A6FE-4B76-84B0-06D31A212C44}" type="datetimeFigureOut">
              <a:rPr lang="ru-RU" smtClean="0"/>
              <a:t>вс 04.06.23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F0069FF-A380-4CEB-B268-AB74079C1D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FBAD6EC-E2F6-4DC8-BD8B-C76EC426C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5B7FC-2830-4F44-BA29-397FB20615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977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B318883C-9BE0-441D-9E15-72EED46A8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C8FA6-A6FE-4B76-84B0-06D31A212C44}" type="datetimeFigureOut">
              <a:rPr lang="ru-RU" smtClean="0"/>
              <a:t>вс 04.06.23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5951EE1-4B8B-478C-9B41-071B02EC8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704DE95-23D1-45C0-8F19-3CD72C32F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5B7FC-2830-4F44-BA29-397FB20615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9955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935DF7-BD50-4A46-909B-8A40DC83B9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120D0C2-4126-4C9D-9CAE-82775323F9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A2A00C3-46D7-4E73-8C71-0197D984F3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6006373-90B5-4602-9464-781E50033A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C8FA6-A6FE-4B76-84B0-06D31A212C44}" type="datetimeFigureOut">
              <a:rPr lang="ru-RU" smtClean="0"/>
              <a:t>вс 04.06.23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26F1F25-1636-4A18-8F4A-22BC38E3B9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62708C1-D6C7-49EC-885D-BF62C8BD4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5B7FC-2830-4F44-BA29-397FB20615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0196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587CBA-8044-43F7-BBD1-E2768F8B8E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3BD961F-F63C-4CDE-A2BB-6D722B1C7D6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16783BE-60C7-49A9-82D7-1C7F71497F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746FC0A-4EF5-46AC-9241-6938774A34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C8FA6-A6FE-4B76-84B0-06D31A212C44}" type="datetimeFigureOut">
              <a:rPr lang="ru-RU" smtClean="0"/>
              <a:t>вс 04.06.23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8EEB7FF-9475-4316-82A9-6B427274DC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012AC88-D55B-444F-A76E-D2295F563F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5B7FC-2830-4F44-BA29-397FB20615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659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BE903C-40B1-4401-9A2B-541FA8DFDF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21507AA-D8FF-47CE-A59C-A04C2F4BA8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8C7246E-E09C-4091-AA8C-50346D6EEC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7C8FA6-A6FE-4B76-84B0-06D31A212C44}" type="datetimeFigureOut">
              <a:rPr lang="ru-RU" smtClean="0"/>
              <a:t>вс 04.06.23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53AE425-3DA2-4F7B-8ADE-AA44474438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FB6C37F-886A-4D60-A47D-4225AF2BC4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05B7FC-2830-4F44-BA29-397FB20615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6326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AA0A5F-B11F-4C00-9A00-39EFDF3A6A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лето?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A2CD664-45D9-4795-9BA4-C71A1680C2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87148" y="4085302"/>
            <a:ext cx="2880851" cy="1172497"/>
          </a:xfrm>
        </p:spPr>
        <p:txBody>
          <a:bodyPr/>
          <a:lstStyle/>
          <a:p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Халилова Ю.М.</a:t>
            </a:r>
          </a:p>
        </p:txBody>
      </p:sp>
    </p:spTree>
    <p:extLst>
      <p:ext uri="{BB962C8B-B14F-4D97-AF65-F5344CB8AC3E}">
        <p14:creationId xmlns:p14="http://schemas.microsoft.com/office/powerpoint/2010/main" val="20104395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F23B1A-95AB-4E50-8506-36F02D384C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30040"/>
            <a:ext cx="5257800" cy="2346960"/>
          </a:xfrm>
        </p:spPr>
        <p:txBody>
          <a:bodyPr>
            <a:normAutofit/>
          </a:bodyPr>
          <a:lstStyle/>
          <a:p>
            <a:r>
              <a:rPr lang="ru-RU" sz="24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Поспевают ягоды – малина, ежевика, черника.</a:t>
            </a:r>
            <a:br>
              <a:rPr lang="ru-RU" sz="24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i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74154C1-7DA5-437F-B80F-E731F0473F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1122" y="371475"/>
            <a:ext cx="4105275" cy="302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C580E8E-18F0-44EF-BCF9-58D801C995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6522" y="342900"/>
            <a:ext cx="4105275" cy="3086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4FD168A4-BA22-4730-84AE-B50A6146452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2559" y="3604260"/>
            <a:ext cx="3962400" cy="302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168277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E6A74C-6E95-49EA-9D97-C022D69B3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3120" y="5349240"/>
            <a:ext cx="9250680" cy="975360"/>
          </a:xfrm>
        </p:spPr>
        <p:txBody>
          <a:bodyPr>
            <a:normAutofit/>
          </a:bodyPr>
          <a:lstStyle/>
          <a:p>
            <a:r>
              <a:rPr lang="ru-RU" sz="24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лесу появляются первые грибы-рыжики, грузди, белые.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082977D-A8DC-427D-A4D7-934F12F83A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8825" y="220980"/>
            <a:ext cx="8134350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85746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0597BE-2E51-411F-88D4-FF2C63E95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44840" y="975360"/>
            <a:ext cx="3108960" cy="4953000"/>
          </a:xfrm>
        </p:spPr>
        <p:txBody>
          <a:bodyPr>
            <a:normAutofit/>
          </a:bodyPr>
          <a:lstStyle/>
          <a:p>
            <a:r>
              <a:rPr lang="ru-RU" sz="27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Август – последний летний месяц. Красное лето идет на убыль, дни становятся короче.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770242-D73E-4729-AFA3-37FDD4470C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9384" y="335280"/>
            <a:ext cx="5833872" cy="6187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2727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47122F-412D-4489-81A7-BCF807D9C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5760720"/>
            <a:ext cx="10713720" cy="731520"/>
          </a:xfrm>
        </p:spPr>
        <p:txBody>
          <a:bodyPr>
            <a:normAutofit fontScale="90000"/>
          </a:bodyPr>
          <a:lstStyle/>
          <a:p>
            <a:r>
              <a:rPr lang="ru-RU" sz="24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</a:t>
            </a:r>
            <a:r>
              <a:rPr lang="ru-RU" sz="36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садах созревают яблоки, сливы, груши.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9F6EEF4-1EE4-4110-8B10-42E80A7523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0725" y="365760"/>
            <a:ext cx="8210550" cy="5202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1565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27FBCF35-B56A-4DF9-B30D-60C441A839B2}"/>
              </a:ext>
            </a:extLst>
          </p:cNvPr>
          <p:cNvSpPr/>
          <p:nvPr/>
        </p:nvSpPr>
        <p:spPr>
          <a:xfrm>
            <a:off x="8107680" y="1859339"/>
            <a:ext cx="344424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конце августа появляются на деревьях первые желтые листочки – приметы ранней осени. Лето заканчивается.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56A9086-9DED-4215-A94A-C23386E3D1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9790" y="336550"/>
            <a:ext cx="5829300" cy="618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97449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DE2DCD-7AC2-427A-8F1A-DFA87E55C7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5638800"/>
            <a:ext cx="10363200" cy="807720"/>
          </a:xfrm>
        </p:spPr>
        <p:txBody>
          <a:bodyPr>
            <a:normAutofit fontScale="90000"/>
          </a:bodyPr>
          <a:lstStyle/>
          <a:p>
            <a:r>
              <a:rPr lang="ru-RU" sz="31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и пришло долгожданное лето, самое теплое время года. Называются летние месяцы: июнь, июль, август. Их  величают сыновьями лета.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9F945E6-57E9-4864-8F10-4965438B50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672" y="234696"/>
            <a:ext cx="3340608" cy="489508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02CD755-B697-4C9B-8608-08E272FEC1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0496" y="198120"/>
            <a:ext cx="3340608" cy="496824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3682C38-F9B8-4930-BFAE-559B14C702B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320" y="234696"/>
            <a:ext cx="3017520" cy="4931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3329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C55D05-4234-40F6-A206-C7787050D5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791200"/>
            <a:ext cx="10515600" cy="594360"/>
          </a:xfrm>
        </p:spPr>
        <p:txBody>
          <a:bodyPr>
            <a:noAutofit/>
          </a:bodyPr>
          <a:lstStyle/>
          <a:p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июле густые сочные травы украшены цветами, зелень на деревьях и кустах свежая, ярко-зеленая. Листья раскрылись, окрепли.</a:t>
            </a:r>
            <a:b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i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F9107B1-ACCF-4CF4-ACD2-085A6C7C1B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5950" y="244792"/>
            <a:ext cx="8420100" cy="4905375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355512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AF2C92-9D04-4642-999E-38064A49AA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4312920"/>
            <a:ext cx="5212080" cy="1386840"/>
          </a:xfrm>
        </p:spPr>
        <p:txBody>
          <a:bodyPr>
            <a:noAutofit/>
          </a:bodyPr>
          <a:lstStyle/>
          <a:p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Цветет малина, рябина, благоухает жасмин.</a:t>
            </a:r>
            <a:b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i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2EE7156-2F43-42EC-BCE2-E2F5E6A00D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260" y="131445"/>
            <a:ext cx="4241800" cy="3162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A7BC9A6-BE98-4BF5-879F-73F977BEB16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23825"/>
            <a:ext cx="4324350" cy="302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0B06C24-1DD6-4574-BAAA-7305F491F1A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8405" y="3429000"/>
            <a:ext cx="4241800" cy="302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050114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60AE7B-3E27-4A41-9722-F9D8186358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03920" y="899160"/>
            <a:ext cx="2849880" cy="5196840"/>
          </a:xfrm>
        </p:spPr>
        <p:txBody>
          <a:bodyPr>
            <a:normAutofit fontScale="90000"/>
          </a:bodyPr>
          <a:lstStyle/>
          <a:p>
            <a:r>
              <a:rPr lang="ru-RU" sz="31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лесных полянках загораются в зеленой траве алые огоньки душистой ягоды земляники. Поэтому и называют июнь «земляничником».</a:t>
            </a:r>
            <a:br>
              <a:rPr lang="ru-RU" b="1" dirty="0"/>
            </a:br>
            <a:endParaRPr lang="ru-RU" b="1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1EBCCD4-E262-4FD5-80AB-BD8FAEE9D8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330" y="170180"/>
            <a:ext cx="5753100" cy="627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2213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89A104-FEC7-4248-989A-0D71F33687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5320" y="365125"/>
            <a:ext cx="3078480" cy="6492875"/>
          </a:xfrm>
        </p:spPr>
        <p:txBody>
          <a:bodyPr>
            <a:normAutofit/>
          </a:bodyPr>
          <a:lstStyle/>
          <a:p>
            <a:r>
              <a:rPr lang="ru-RU" sz="32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полях наливаются спелостью колосья ржи, пшеницы.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AF5CA0B-4BBA-49C8-B0A3-723411158D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98120"/>
            <a:ext cx="609600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6937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556C4C-11A4-47BE-A171-D64BE766A0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1240" y="5333365"/>
            <a:ext cx="10515600" cy="1325563"/>
          </a:xfrm>
        </p:spPr>
        <p:txBody>
          <a:bodyPr/>
          <a:lstStyle/>
          <a:p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Выводит белка из гнезда своих бельчат.</a:t>
            </a:r>
            <a:br>
              <a:rPr lang="ru-RU" b="1" dirty="0">
                <a:latin typeface="Calibri" pitchFamily="34" charset="0"/>
              </a:rPr>
            </a:b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07D601D-34C3-4A1D-84F4-085CC7894C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262" y="666750"/>
            <a:ext cx="7991475" cy="4666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7199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432751-CC65-4763-ABDB-08FC116EDA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03920" y="365125"/>
            <a:ext cx="2849880" cy="6233795"/>
          </a:xfrm>
        </p:spPr>
        <p:txBody>
          <a:bodyPr>
            <a:normAutofit/>
          </a:bodyPr>
          <a:lstStyle/>
          <a:p>
            <a:r>
              <a:rPr lang="ru-RU" sz="24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 птиц в гнезде появились горластые, прожорливые птенцы. Они широко раскрывают клювы, ждут, когда родители угостят их мошкой.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BCD084A-5CCB-4CE1-9421-54359B8F33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6922" y="172402"/>
            <a:ext cx="5476875" cy="6238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2448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7466C4-DD76-41D6-A792-6FD5E8283E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34400" y="365125"/>
            <a:ext cx="2819400" cy="6203315"/>
          </a:xfrm>
        </p:spPr>
        <p:txBody>
          <a:bodyPr>
            <a:normAutofit/>
          </a:bodyPr>
          <a:lstStyle/>
          <a:p>
            <a:r>
              <a:rPr lang="ru-RU" sz="24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Июль – второй месяц лета. В народе его называют «сердцем лета». Яркие цветы украшают луга и поля, цветут ромашки, колокольчики, васильки. </a:t>
            </a:r>
            <a:br>
              <a:rPr lang="ru-RU" sz="24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i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D2A970D-BE07-4035-9BC7-397544ABF2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4420" y="365125"/>
            <a:ext cx="5461000" cy="612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037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227</Words>
  <Application>Microsoft Office PowerPoint</Application>
  <PresentationFormat>Широкоэкранный</PresentationFormat>
  <Paragraphs>15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Тема Office</vt:lpstr>
      <vt:lpstr>Что такое лето?</vt:lpstr>
      <vt:lpstr>Вот и пришло долгожданное лето, самое теплое время года. Называются летние месяцы: июнь, июль, август. Их  величают сыновьями лета. </vt:lpstr>
      <vt:lpstr>В июле густые сочные травы украшены цветами, зелень на деревьях и кустах свежая, ярко-зеленая. Листья раскрылись, окрепли. </vt:lpstr>
      <vt:lpstr>Цветет малина, рябина, благоухает жасмин. </vt:lpstr>
      <vt:lpstr>На лесных полянках загораются в зеленой траве алые огоньки душистой ягоды земляники. Поэтому и называют июнь «земляничником». </vt:lpstr>
      <vt:lpstr>В полях наливаются спелостью колосья ржи, пшеницы. </vt:lpstr>
      <vt:lpstr>Выводит белка из гнезда своих бельчат. </vt:lpstr>
      <vt:lpstr>У  птиц в гнезде появились горластые, прожорливые птенцы. Они широко раскрывают клювы, ждут, когда родители угостят их мошкой. </vt:lpstr>
      <vt:lpstr>Июль – второй месяц лета. В народе его называют «сердцем лета». Яркие цветы украшают луга и поля, цветут ромашки, колокольчики, васильки.  </vt:lpstr>
      <vt:lpstr>Поспевают ягоды – малина, ежевика, черника. </vt:lpstr>
      <vt:lpstr>В лесу появляются первые грибы-рыжики, грузди, белые.</vt:lpstr>
      <vt:lpstr>Август – последний летний месяц. Красное лето идет на убыль, дни становятся короче. </vt:lpstr>
      <vt:lpstr>                        В садах созревают яблоки, сливы, груши.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лето?</dc:title>
  <dc:creator>Username</dc:creator>
  <cp:lastModifiedBy>Username</cp:lastModifiedBy>
  <cp:revision>5</cp:revision>
  <dcterms:created xsi:type="dcterms:W3CDTF">2023-06-04T06:30:07Z</dcterms:created>
  <dcterms:modified xsi:type="dcterms:W3CDTF">2023-06-04T07:16:00Z</dcterms:modified>
</cp:coreProperties>
</file>